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02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36A7EDAB-5AC0-4910-BA76-D297CE794C53}"/>
              </a:ext>
            </a:extLst>
          </p:cNvPr>
          <p:cNvSpPr>
            <a:spLocks noEditPoints="1"/>
          </p:cNvSpPr>
          <p:nvPr/>
        </p:nvSpPr>
        <p:spPr bwMode="auto">
          <a:xfrm>
            <a:off x="2583729" y="1016662"/>
            <a:ext cx="1176670" cy="1414204"/>
          </a:xfrm>
          <a:custGeom>
            <a:avLst/>
            <a:gdLst>
              <a:gd name="T0" fmla="*/ 1011 w 1070"/>
              <a:gd name="T1" fmla="*/ 1234 h 1286"/>
              <a:gd name="T2" fmla="*/ 1042 w 1070"/>
              <a:gd name="T3" fmla="*/ 1200 h 1286"/>
              <a:gd name="T4" fmla="*/ 796 w 1070"/>
              <a:gd name="T5" fmla="*/ 1090 h 1286"/>
              <a:gd name="T6" fmla="*/ 573 w 1070"/>
              <a:gd name="T7" fmla="*/ 769 h 1286"/>
              <a:gd name="T8" fmla="*/ 593 w 1070"/>
              <a:gd name="T9" fmla="*/ 764 h 1286"/>
              <a:gd name="T10" fmla="*/ 615 w 1070"/>
              <a:gd name="T11" fmla="*/ 781 h 1286"/>
              <a:gd name="T12" fmla="*/ 677 w 1070"/>
              <a:gd name="T13" fmla="*/ 724 h 1286"/>
              <a:gd name="T14" fmla="*/ 684 w 1070"/>
              <a:gd name="T15" fmla="*/ 693 h 1286"/>
              <a:gd name="T16" fmla="*/ 602 w 1070"/>
              <a:gd name="T17" fmla="*/ 645 h 1286"/>
              <a:gd name="T18" fmla="*/ 544 w 1070"/>
              <a:gd name="T19" fmla="*/ 501 h 1286"/>
              <a:gd name="T20" fmla="*/ 523 w 1070"/>
              <a:gd name="T21" fmla="*/ 324 h 1286"/>
              <a:gd name="T22" fmla="*/ 527 w 1070"/>
              <a:gd name="T23" fmla="*/ 275 h 1286"/>
              <a:gd name="T24" fmla="*/ 553 w 1070"/>
              <a:gd name="T25" fmla="*/ 227 h 1286"/>
              <a:gd name="T26" fmla="*/ 605 w 1070"/>
              <a:gd name="T27" fmla="*/ 221 h 1286"/>
              <a:gd name="T28" fmla="*/ 642 w 1070"/>
              <a:gd name="T29" fmla="*/ 209 h 1286"/>
              <a:gd name="T30" fmla="*/ 663 w 1070"/>
              <a:gd name="T31" fmla="*/ 201 h 1286"/>
              <a:gd name="T32" fmla="*/ 727 w 1070"/>
              <a:gd name="T33" fmla="*/ 246 h 1286"/>
              <a:gd name="T34" fmla="*/ 712 w 1070"/>
              <a:gd name="T35" fmla="*/ 173 h 1286"/>
              <a:gd name="T36" fmla="*/ 701 w 1070"/>
              <a:gd name="T37" fmla="*/ 52 h 1286"/>
              <a:gd name="T38" fmla="*/ 599 w 1070"/>
              <a:gd name="T39" fmla="*/ 1 h 1286"/>
              <a:gd name="T40" fmla="*/ 498 w 1070"/>
              <a:gd name="T41" fmla="*/ 48 h 1286"/>
              <a:gd name="T42" fmla="*/ 349 w 1070"/>
              <a:gd name="T43" fmla="*/ 118 h 1286"/>
              <a:gd name="T44" fmla="*/ 195 w 1070"/>
              <a:gd name="T45" fmla="*/ 183 h 1286"/>
              <a:gd name="T46" fmla="*/ 81 w 1070"/>
              <a:gd name="T47" fmla="*/ 155 h 1286"/>
              <a:gd name="T48" fmla="*/ 46 w 1070"/>
              <a:gd name="T49" fmla="*/ 163 h 1286"/>
              <a:gd name="T50" fmla="*/ 30 w 1070"/>
              <a:gd name="T51" fmla="*/ 429 h 1286"/>
              <a:gd name="T52" fmla="*/ 3 w 1070"/>
              <a:gd name="T53" fmla="*/ 565 h 1286"/>
              <a:gd name="T54" fmla="*/ 91 w 1070"/>
              <a:gd name="T55" fmla="*/ 873 h 1286"/>
              <a:gd name="T56" fmla="*/ 130 w 1070"/>
              <a:gd name="T57" fmla="*/ 1167 h 1286"/>
              <a:gd name="T58" fmla="*/ 150 w 1070"/>
              <a:gd name="T59" fmla="*/ 1246 h 1286"/>
              <a:gd name="T60" fmla="*/ 206 w 1070"/>
              <a:gd name="T61" fmla="*/ 1256 h 1286"/>
              <a:gd name="T62" fmla="*/ 270 w 1070"/>
              <a:gd name="T63" fmla="*/ 1281 h 1286"/>
              <a:gd name="T64" fmla="*/ 441 w 1070"/>
              <a:gd name="T65" fmla="*/ 1283 h 1286"/>
              <a:gd name="T66" fmla="*/ 434 w 1070"/>
              <a:gd name="T67" fmla="*/ 1246 h 1286"/>
              <a:gd name="T68" fmla="*/ 375 w 1070"/>
              <a:gd name="T69" fmla="*/ 1206 h 1286"/>
              <a:gd name="T70" fmla="*/ 333 w 1070"/>
              <a:gd name="T71" fmla="*/ 1188 h 1286"/>
              <a:gd name="T72" fmla="*/ 309 w 1070"/>
              <a:gd name="T73" fmla="*/ 1036 h 1286"/>
              <a:gd name="T74" fmla="*/ 309 w 1070"/>
              <a:gd name="T75" fmla="*/ 799 h 1286"/>
              <a:gd name="T76" fmla="*/ 270 w 1070"/>
              <a:gd name="T77" fmla="*/ 645 h 1286"/>
              <a:gd name="T78" fmla="*/ 289 w 1070"/>
              <a:gd name="T79" fmla="*/ 575 h 1286"/>
              <a:gd name="T80" fmla="*/ 354 w 1070"/>
              <a:gd name="T81" fmla="*/ 709 h 1286"/>
              <a:gd name="T82" fmla="*/ 384 w 1070"/>
              <a:gd name="T83" fmla="*/ 760 h 1286"/>
              <a:gd name="T84" fmla="*/ 374 w 1070"/>
              <a:gd name="T85" fmla="*/ 793 h 1286"/>
              <a:gd name="T86" fmla="*/ 429 w 1070"/>
              <a:gd name="T87" fmla="*/ 829 h 1286"/>
              <a:gd name="T88" fmla="*/ 472 w 1070"/>
              <a:gd name="T89" fmla="*/ 1050 h 1286"/>
              <a:gd name="T90" fmla="*/ 424 w 1070"/>
              <a:gd name="T91" fmla="*/ 1206 h 1286"/>
              <a:gd name="T92" fmla="*/ 463 w 1070"/>
              <a:gd name="T93" fmla="*/ 1256 h 1286"/>
              <a:gd name="T94" fmla="*/ 588 w 1070"/>
              <a:gd name="T95" fmla="*/ 1256 h 1286"/>
              <a:gd name="T96" fmla="*/ 678 w 1070"/>
              <a:gd name="T97" fmla="*/ 1271 h 1286"/>
              <a:gd name="T98" fmla="*/ 766 w 1070"/>
              <a:gd name="T99" fmla="*/ 1256 h 1286"/>
              <a:gd name="T100" fmla="*/ 925 w 1070"/>
              <a:gd name="T101" fmla="*/ 1256 h 1286"/>
              <a:gd name="T102" fmla="*/ 484 w 1070"/>
              <a:gd name="T103" fmla="*/ 620 h 1286"/>
              <a:gd name="T104" fmla="*/ 504 w 1070"/>
              <a:gd name="T105" fmla="*/ 690 h 1286"/>
              <a:gd name="T106" fmla="*/ 548 w 1070"/>
              <a:gd name="T107" fmla="*/ 719 h 1286"/>
              <a:gd name="T108" fmla="*/ 524 w 1070"/>
              <a:gd name="T109" fmla="*/ 769 h 1286"/>
              <a:gd name="T110" fmla="*/ 448 w 1070"/>
              <a:gd name="T111" fmla="*/ 744 h 1286"/>
              <a:gd name="T112" fmla="*/ 458 w 1070"/>
              <a:gd name="T113" fmla="*/ 704 h 1286"/>
              <a:gd name="T114" fmla="*/ 453 w 1070"/>
              <a:gd name="T115" fmla="*/ 649 h 1286"/>
              <a:gd name="T116" fmla="*/ 468 w 1070"/>
              <a:gd name="T117" fmla="*/ 57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1286">
                <a:moveTo>
                  <a:pt x="1050" y="1231"/>
                </a:moveTo>
                <a:lnTo>
                  <a:pt x="1050" y="1231"/>
                </a:lnTo>
                <a:lnTo>
                  <a:pt x="1047" y="1231"/>
                </a:lnTo>
                <a:lnTo>
                  <a:pt x="1047" y="1231"/>
                </a:lnTo>
                <a:lnTo>
                  <a:pt x="1048" y="1231"/>
                </a:lnTo>
                <a:lnTo>
                  <a:pt x="1050" y="1231"/>
                </a:lnTo>
                <a:lnTo>
                  <a:pt x="1050" y="1231"/>
                </a:lnTo>
                <a:close/>
                <a:moveTo>
                  <a:pt x="985" y="1236"/>
                </a:moveTo>
                <a:lnTo>
                  <a:pt x="985" y="1236"/>
                </a:lnTo>
                <a:lnTo>
                  <a:pt x="1011" y="1234"/>
                </a:lnTo>
                <a:lnTo>
                  <a:pt x="1047" y="1231"/>
                </a:lnTo>
                <a:lnTo>
                  <a:pt x="1047" y="1231"/>
                </a:lnTo>
                <a:lnTo>
                  <a:pt x="1038" y="1225"/>
                </a:lnTo>
                <a:lnTo>
                  <a:pt x="1035" y="1221"/>
                </a:lnTo>
                <a:lnTo>
                  <a:pt x="1035" y="1221"/>
                </a:lnTo>
                <a:lnTo>
                  <a:pt x="1053" y="1214"/>
                </a:lnTo>
                <a:lnTo>
                  <a:pt x="1066" y="1209"/>
                </a:lnTo>
                <a:lnTo>
                  <a:pt x="1070" y="1206"/>
                </a:lnTo>
                <a:lnTo>
                  <a:pt x="1070" y="1206"/>
                </a:lnTo>
                <a:lnTo>
                  <a:pt x="1042" y="1200"/>
                </a:lnTo>
                <a:lnTo>
                  <a:pt x="1014" y="1194"/>
                </a:lnTo>
                <a:lnTo>
                  <a:pt x="980" y="1184"/>
                </a:lnTo>
                <a:lnTo>
                  <a:pt x="942" y="1172"/>
                </a:lnTo>
                <a:lnTo>
                  <a:pt x="902" y="1155"/>
                </a:lnTo>
                <a:lnTo>
                  <a:pt x="883" y="1147"/>
                </a:lnTo>
                <a:lnTo>
                  <a:pt x="865" y="1138"/>
                </a:lnTo>
                <a:lnTo>
                  <a:pt x="847" y="1128"/>
                </a:lnTo>
                <a:lnTo>
                  <a:pt x="831" y="1117"/>
                </a:lnTo>
                <a:lnTo>
                  <a:pt x="831" y="1117"/>
                </a:lnTo>
                <a:lnTo>
                  <a:pt x="796" y="1090"/>
                </a:lnTo>
                <a:lnTo>
                  <a:pt x="755" y="1055"/>
                </a:lnTo>
                <a:lnTo>
                  <a:pt x="712" y="1015"/>
                </a:lnTo>
                <a:lnTo>
                  <a:pt x="668" y="975"/>
                </a:lnTo>
                <a:lnTo>
                  <a:pt x="598" y="907"/>
                </a:lnTo>
                <a:lnTo>
                  <a:pt x="568" y="878"/>
                </a:lnTo>
                <a:lnTo>
                  <a:pt x="568" y="878"/>
                </a:lnTo>
                <a:lnTo>
                  <a:pt x="569" y="824"/>
                </a:lnTo>
                <a:lnTo>
                  <a:pt x="571" y="786"/>
                </a:lnTo>
                <a:lnTo>
                  <a:pt x="571" y="774"/>
                </a:lnTo>
                <a:lnTo>
                  <a:pt x="573" y="769"/>
                </a:lnTo>
                <a:lnTo>
                  <a:pt x="573" y="769"/>
                </a:lnTo>
                <a:lnTo>
                  <a:pt x="575" y="768"/>
                </a:lnTo>
                <a:lnTo>
                  <a:pt x="576" y="768"/>
                </a:lnTo>
                <a:lnTo>
                  <a:pt x="579" y="767"/>
                </a:lnTo>
                <a:lnTo>
                  <a:pt x="583" y="764"/>
                </a:lnTo>
                <a:lnTo>
                  <a:pt x="583" y="764"/>
                </a:lnTo>
                <a:lnTo>
                  <a:pt x="584" y="763"/>
                </a:lnTo>
                <a:lnTo>
                  <a:pt x="586" y="762"/>
                </a:lnTo>
                <a:lnTo>
                  <a:pt x="590" y="762"/>
                </a:lnTo>
                <a:lnTo>
                  <a:pt x="593" y="764"/>
                </a:lnTo>
                <a:lnTo>
                  <a:pt x="593" y="764"/>
                </a:lnTo>
                <a:lnTo>
                  <a:pt x="596" y="773"/>
                </a:lnTo>
                <a:lnTo>
                  <a:pt x="601" y="779"/>
                </a:lnTo>
                <a:lnTo>
                  <a:pt x="605" y="781"/>
                </a:lnTo>
                <a:lnTo>
                  <a:pt x="607" y="784"/>
                </a:lnTo>
                <a:lnTo>
                  <a:pt x="607" y="784"/>
                </a:lnTo>
                <a:lnTo>
                  <a:pt x="610" y="785"/>
                </a:lnTo>
                <a:lnTo>
                  <a:pt x="612" y="785"/>
                </a:lnTo>
                <a:lnTo>
                  <a:pt x="614" y="784"/>
                </a:lnTo>
                <a:lnTo>
                  <a:pt x="615" y="781"/>
                </a:lnTo>
                <a:lnTo>
                  <a:pt x="617" y="774"/>
                </a:lnTo>
                <a:lnTo>
                  <a:pt x="622" y="764"/>
                </a:lnTo>
                <a:lnTo>
                  <a:pt x="622" y="764"/>
                </a:lnTo>
                <a:lnTo>
                  <a:pt x="630" y="752"/>
                </a:lnTo>
                <a:lnTo>
                  <a:pt x="636" y="738"/>
                </a:lnTo>
                <a:lnTo>
                  <a:pt x="642" y="724"/>
                </a:lnTo>
                <a:lnTo>
                  <a:pt x="642" y="724"/>
                </a:lnTo>
                <a:lnTo>
                  <a:pt x="660" y="724"/>
                </a:lnTo>
                <a:lnTo>
                  <a:pt x="671" y="724"/>
                </a:lnTo>
                <a:lnTo>
                  <a:pt x="677" y="724"/>
                </a:lnTo>
                <a:lnTo>
                  <a:pt x="677" y="724"/>
                </a:lnTo>
                <a:lnTo>
                  <a:pt x="679" y="723"/>
                </a:lnTo>
                <a:lnTo>
                  <a:pt x="686" y="719"/>
                </a:lnTo>
                <a:lnTo>
                  <a:pt x="689" y="712"/>
                </a:lnTo>
                <a:lnTo>
                  <a:pt x="692" y="708"/>
                </a:lnTo>
                <a:lnTo>
                  <a:pt x="692" y="704"/>
                </a:lnTo>
                <a:lnTo>
                  <a:pt x="692" y="704"/>
                </a:lnTo>
                <a:lnTo>
                  <a:pt x="691" y="701"/>
                </a:lnTo>
                <a:lnTo>
                  <a:pt x="689" y="697"/>
                </a:lnTo>
                <a:lnTo>
                  <a:pt x="684" y="693"/>
                </a:lnTo>
                <a:lnTo>
                  <a:pt x="679" y="691"/>
                </a:lnTo>
                <a:lnTo>
                  <a:pt x="677" y="690"/>
                </a:lnTo>
                <a:lnTo>
                  <a:pt x="677" y="690"/>
                </a:lnTo>
                <a:lnTo>
                  <a:pt x="617" y="685"/>
                </a:lnTo>
                <a:lnTo>
                  <a:pt x="617" y="685"/>
                </a:lnTo>
                <a:lnTo>
                  <a:pt x="616" y="683"/>
                </a:lnTo>
                <a:lnTo>
                  <a:pt x="616" y="681"/>
                </a:lnTo>
                <a:lnTo>
                  <a:pt x="616" y="672"/>
                </a:lnTo>
                <a:lnTo>
                  <a:pt x="617" y="660"/>
                </a:lnTo>
                <a:lnTo>
                  <a:pt x="602" y="645"/>
                </a:lnTo>
                <a:lnTo>
                  <a:pt x="588" y="630"/>
                </a:lnTo>
                <a:lnTo>
                  <a:pt x="563" y="570"/>
                </a:lnTo>
                <a:lnTo>
                  <a:pt x="563" y="570"/>
                </a:lnTo>
                <a:lnTo>
                  <a:pt x="559" y="540"/>
                </a:lnTo>
                <a:lnTo>
                  <a:pt x="555" y="521"/>
                </a:lnTo>
                <a:lnTo>
                  <a:pt x="554" y="513"/>
                </a:lnTo>
                <a:lnTo>
                  <a:pt x="553" y="511"/>
                </a:lnTo>
                <a:lnTo>
                  <a:pt x="553" y="511"/>
                </a:lnTo>
                <a:lnTo>
                  <a:pt x="549" y="507"/>
                </a:lnTo>
                <a:lnTo>
                  <a:pt x="544" y="501"/>
                </a:lnTo>
                <a:lnTo>
                  <a:pt x="538" y="491"/>
                </a:lnTo>
                <a:lnTo>
                  <a:pt x="538" y="491"/>
                </a:lnTo>
                <a:lnTo>
                  <a:pt x="535" y="481"/>
                </a:lnTo>
                <a:lnTo>
                  <a:pt x="533" y="471"/>
                </a:lnTo>
                <a:lnTo>
                  <a:pt x="533" y="471"/>
                </a:lnTo>
                <a:lnTo>
                  <a:pt x="529" y="399"/>
                </a:lnTo>
                <a:lnTo>
                  <a:pt x="525" y="349"/>
                </a:lnTo>
                <a:lnTo>
                  <a:pt x="523" y="327"/>
                </a:lnTo>
                <a:lnTo>
                  <a:pt x="523" y="327"/>
                </a:lnTo>
                <a:lnTo>
                  <a:pt x="523" y="324"/>
                </a:lnTo>
                <a:lnTo>
                  <a:pt x="525" y="321"/>
                </a:lnTo>
                <a:lnTo>
                  <a:pt x="529" y="316"/>
                </a:lnTo>
                <a:lnTo>
                  <a:pt x="533" y="312"/>
                </a:lnTo>
                <a:lnTo>
                  <a:pt x="533" y="312"/>
                </a:lnTo>
                <a:lnTo>
                  <a:pt x="534" y="309"/>
                </a:lnTo>
                <a:lnTo>
                  <a:pt x="533" y="304"/>
                </a:lnTo>
                <a:lnTo>
                  <a:pt x="530" y="293"/>
                </a:lnTo>
                <a:lnTo>
                  <a:pt x="523" y="277"/>
                </a:lnTo>
                <a:lnTo>
                  <a:pt x="523" y="277"/>
                </a:lnTo>
                <a:lnTo>
                  <a:pt x="527" y="275"/>
                </a:lnTo>
                <a:lnTo>
                  <a:pt x="532" y="273"/>
                </a:lnTo>
                <a:lnTo>
                  <a:pt x="538" y="272"/>
                </a:lnTo>
                <a:lnTo>
                  <a:pt x="538" y="272"/>
                </a:lnTo>
                <a:lnTo>
                  <a:pt x="539" y="272"/>
                </a:lnTo>
                <a:lnTo>
                  <a:pt x="540" y="271"/>
                </a:lnTo>
                <a:lnTo>
                  <a:pt x="543" y="266"/>
                </a:lnTo>
                <a:lnTo>
                  <a:pt x="548" y="251"/>
                </a:lnTo>
                <a:lnTo>
                  <a:pt x="550" y="236"/>
                </a:lnTo>
                <a:lnTo>
                  <a:pt x="553" y="227"/>
                </a:lnTo>
                <a:lnTo>
                  <a:pt x="553" y="227"/>
                </a:lnTo>
                <a:lnTo>
                  <a:pt x="554" y="226"/>
                </a:lnTo>
                <a:lnTo>
                  <a:pt x="555" y="226"/>
                </a:lnTo>
                <a:lnTo>
                  <a:pt x="560" y="229"/>
                </a:lnTo>
                <a:lnTo>
                  <a:pt x="568" y="231"/>
                </a:lnTo>
                <a:lnTo>
                  <a:pt x="573" y="232"/>
                </a:lnTo>
                <a:lnTo>
                  <a:pt x="578" y="232"/>
                </a:lnTo>
                <a:lnTo>
                  <a:pt x="578" y="232"/>
                </a:lnTo>
                <a:lnTo>
                  <a:pt x="584" y="231"/>
                </a:lnTo>
                <a:lnTo>
                  <a:pt x="591" y="229"/>
                </a:lnTo>
                <a:lnTo>
                  <a:pt x="605" y="221"/>
                </a:lnTo>
                <a:lnTo>
                  <a:pt x="616" y="215"/>
                </a:lnTo>
                <a:lnTo>
                  <a:pt x="620" y="212"/>
                </a:lnTo>
                <a:lnTo>
                  <a:pt x="622" y="212"/>
                </a:lnTo>
                <a:lnTo>
                  <a:pt x="622" y="212"/>
                </a:lnTo>
                <a:lnTo>
                  <a:pt x="630" y="215"/>
                </a:lnTo>
                <a:lnTo>
                  <a:pt x="637" y="217"/>
                </a:lnTo>
                <a:lnTo>
                  <a:pt x="637" y="217"/>
                </a:lnTo>
                <a:lnTo>
                  <a:pt x="639" y="216"/>
                </a:lnTo>
                <a:lnTo>
                  <a:pt x="640" y="215"/>
                </a:lnTo>
                <a:lnTo>
                  <a:pt x="642" y="209"/>
                </a:lnTo>
                <a:lnTo>
                  <a:pt x="643" y="201"/>
                </a:lnTo>
                <a:lnTo>
                  <a:pt x="643" y="199"/>
                </a:lnTo>
                <a:lnTo>
                  <a:pt x="642" y="198"/>
                </a:lnTo>
                <a:lnTo>
                  <a:pt x="642" y="198"/>
                </a:lnTo>
                <a:lnTo>
                  <a:pt x="642" y="196"/>
                </a:lnTo>
                <a:lnTo>
                  <a:pt x="643" y="196"/>
                </a:lnTo>
                <a:lnTo>
                  <a:pt x="648" y="194"/>
                </a:lnTo>
                <a:lnTo>
                  <a:pt x="657" y="193"/>
                </a:lnTo>
                <a:lnTo>
                  <a:pt x="657" y="193"/>
                </a:lnTo>
                <a:lnTo>
                  <a:pt x="663" y="201"/>
                </a:lnTo>
                <a:lnTo>
                  <a:pt x="671" y="210"/>
                </a:lnTo>
                <a:lnTo>
                  <a:pt x="677" y="217"/>
                </a:lnTo>
                <a:lnTo>
                  <a:pt x="677" y="217"/>
                </a:lnTo>
                <a:lnTo>
                  <a:pt x="688" y="227"/>
                </a:lnTo>
                <a:lnTo>
                  <a:pt x="696" y="234"/>
                </a:lnTo>
                <a:lnTo>
                  <a:pt x="703" y="239"/>
                </a:lnTo>
                <a:lnTo>
                  <a:pt x="712" y="243"/>
                </a:lnTo>
                <a:lnTo>
                  <a:pt x="719" y="246"/>
                </a:lnTo>
                <a:lnTo>
                  <a:pt x="723" y="247"/>
                </a:lnTo>
                <a:lnTo>
                  <a:pt x="727" y="246"/>
                </a:lnTo>
                <a:lnTo>
                  <a:pt x="729" y="245"/>
                </a:lnTo>
                <a:lnTo>
                  <a:pt x="732" y="242"/>
                </a:lnTo>
                <a:lnTo>
                  <a:pt x="732" y="242"/>
                </a:lnTo>
                <a:lnTo>
                  <a:pt x="733" y="239"/>
                </a:lnTo>
                <a:lnTo>
                  <a:pt x="734" y="235"/>
                </a:lnTo>
                <a:lnTo>
                  <a:pt x="733" y="225"/>
                </a:lnTo>
                <a:lnTo>
                  <a:pt x="730" y="214"/>
                </a:lnTo>
                <a:lnTo>
                  <a:pt x="725" y="201"/>
                </a:lnTo>
                <a:lnTo>
                  <a:pt x="717" y="181"/>
                </a:lnTo>
                <a:lnTo>
                  <a:pt x="712" y="173"/>
                </a:lnTo>
                <a:lnTo>
                  <a:pt x="712" y="173"/>
                </a:lnTo>
                <a:lnTo>
                  <a:pt x="714" y="161"/>
                </a:lnTo>
                <a:lnTo>
                  <a:pt x="718" y="137"/>
                </a:lnTo>
                <a:lnTo>
                  <a:pt x="719" y="122"/>
                </a:lnTo>
                <a:lnTo>
                  <a:pt x="719" y="107"/>
                </a:lnTo>
                <a:lnTo>
                  <a:pt x="719" y="94"/>
                </a:lnTo>
                <a:lnTo>
                  <a:pt x="717" y="83"/>
                </a:lnTo>
                <a:lnTo>
                  <a:pt x="717" y="83"/>
                </a:lnTo>
                <a:lnTo>
                  <a:pt x="708" y="63"/>
                </a:lnTo>
                <a:lnTo>
                  <a:pt x="701" y="52"/>
                </a:lnTo>
                <a:lnTo>
                  <a:pt x="694" y="40"/>
                </a:lnTo>
                <a:lnTo>
                  <a:pt x="687" y="30"/>
                </a:lnTo>
                <a:lnTo>
                  <a:pt x="678" y="21"/>
                </a:lnTo>
                <a:lnTo>
                  <a:pt x="670" y="14"/>
                </a:lnTo>
                <a:lnTo>
                  <a:pt x="662" y="9"/>
                </a:lnTo>
                <a:lnTo>
                  <a:pt x="662" y="9"/>
                </a:lnTo>
                <a:lnTo>
                  <a:pt x="653" y="6"/>
                </a:lnTo>
                <a:lnTo>
                  <a:pt x="643" y="4"/>
                </a:lnTo>
                <a:lnTo>
                  <a:pt x="620" y="0"/>
                </a:lnTo>
                <a:lnTo>
                  <a:pt x="599" y="1"/>
                </a:lnTo>
                <a:lnTo>
                  <a:pt x="589" y="1"/>
                </a:lnTo>
                <a:lnTo>
                  <a:pt x="583" y="4"/>
                </a:lnTo>
                <a:lnTo>
                  <a:pt x="583" y="4"/>
                </a:lnTo>
                <a:lnTo>
                  <a:pt x="570" y="10"/>
                </a:lnTo>
                <a:lnTo>
                  <a:pt x="557" y="19"/>
                </a:lnTo>
                <a:lnTo>
                  <a:pt x="542" y="30"/>
                </a:lnTo>
                <a:lnTo>
                  <a:pt x="544" y="40"/>
                </a:lnTo>
                <a:lnTo>
                  <a:pt x="503" y="29"/>
                </a:lnTo>
                <a:lnTo>
                  <a:pt x="513" y="43"/>
                </a:lnTo>
                <a:lnTo>
                  <a:pt x="498" y="48"/>
                </a:lnTo>
                <a:lnTo>
                  <a:pt x="518" y="53"/>
                </a:lnTo>
                <a:lnTo>
                  <a:pt x="518" y="53"/>
                </a:lnTo>
                <a:lnTo>
                  <a:pt x="493" y="68"/>
                </a:lnTo>
                <a:lnTo>
                  <a:pt x="493" y="68"/>
                </a:lnTo>
                <a:lnTo>
                  <a:pt x="487" y="68"/>
                </a:lnTo>
                <a:lnTo>
                  <a:pt x="477" y="68"/>
                </a:lnTo>
                <a:lnTo>
                  <a:pt x="463" y="68"/>
                </a:lnTo>
                <a:lnTo>
                  <a:pt x="463" y="68"/>
                </a:lnTo>
                <a:lnTo>
                  <a:pt x="349" y="118"/>
                </a:lnTo>
                <a:lnTo>
                  <a:pt x="349" y="118"/>
                </a:lnTo>
                <a:lnTo>
                  <a:pt x="333" y="122"/>
                </a:lnTo>
                <a:lnTo>
                  <a:pt x="304" y="125"/>
                </a:lnTo>
                <a:lnTo>
                  <a:pt x="255" y="133"/>
                </a:lnTo>
                <a:lnTo>
                  <a:pt x="255" y="133"/>
                </a:lnTo>
                <a:lnTo>
                  <a:pt x="248" y="135"/>
                </a:lnTo>
                <a:lnTo>
                  <a:pt x="241" y="140"/>
                </a:lnTo>
                <a:lnTo>
                  <a:pt x="222" y="155"/>
                </a:lnTo>
                <a:lnTo>
                  <a:pt x="205" y="171"/>
                </a:lnTo>
                <a:lnTo>
                  <a:pt x="195" y="183"/>
                </a:lnTo>
                <a:lnTo>
                  <a:pt x="195" y="183"/>
                </a:lnTo>
                <a:lnTo>
                  <a:pt x="185" y="200"/>
                </a:lnTo>
                <a:lnTo>
                  <a:pt x="168" y="230"/>
                </a:lnTo>
                <a:lnTo>
                  <a:pt x="145" y="272"/>
                </a:lnTo>
                <a:lnTo>
                  <a:pt x="145" y="272"/>
                </a:lnTo>
                <a:lnTo>
                  <a:pt x="113" y="216"/>
                </a:lnTo>
                <a:lnTo>
                  <a:pt x="91" y="178"/>
                </a:lnTo>
                <a:lnTo>
                  <a:pt x="83" y="164"/>
                </a:lnTo>
                <a:lnTo>
                  <a:pt x="81" y="158"/>
                </a:lnTo>
                <a:lnTo>
                  <a:pt x="81" y="158"/>
                </a:lnTo>
                <a:lnTo>
                  <a:pt x="81" y="155"/>
                </a:lnTo>
                <a:lnTo>
                  <a:pt x="78" y="154"/>
                </a:lnTo>
                <a:lnTo>
                  <a:pt x="73" y="152"/>
                </a:lnTo>
                <a:lnTo>
                  <a:pt x="70" y="150"/>
                </a:lnTo>
                <a:lnTo>
                  <a:pt x="65" y="150"/>
                </a:lnTo>
                <a:lnTo>
                  <a:pt x="61" y="152"/>
                </a:lnTo>
                <a:lnTo>
                  <a:pt x="56" y="153"/>
                </a:lnTo>
                <a:lnTo>
                  <a:pt x="56" y="153"/>
                </a:lnTo>
                <a:lnTo>
                  <a:pt x="52" y="155"/>
                </a:lnTo>
                <a:lnTo>
                  <a:pt x="50" y="158"/>
                </a:lnTo>
                <a:lnTo>
                  <a:pt x="46" y="163"/>
                </a:lnTo>
                <a:lnTo>
                  <a:pt x="46" y="166"/>
                </a:lnTo>
                <a:lnTo>
                  <a:pt x="46" y="168"/>
                </a:lnTo>
                <a:lnTo>
                  <a:pt x="116" y="312"/>
                </a:lnTo>
                <a:lnTo>
                  <a:pt x="106" y="327"/>
                </a:lnTo>
                <a:lnTo>
                  <a:pt x="106" y="327"/>
                </a:lnTo>
                <a:lnTo>
                  <a:pt x="91" y="343"/>
                </a:lnTo>
                <a:lnTo>
                  <a:pt x="75" y="363"/>
                </a:lnTo>
                <a:lnTo>
                  <a:pt x="57" y="386"/>
                </a:lnTo>
                <a:lnTo>
                  <a:pt x="39" y="414"/>
                </a:lnTo>
                <a:lnTo>
                  <a:pt x="30" y="429"/>
                </a:lnTo>
                <a:lnTo>
                  <a:pt x="21" y="444"/>
                </a:lnTo>
                <a:lnTo>
                  <a:pt x="14" y="460"/>
                </a:lnTo>
                <a:lnTo>
                  <a:pt x="9" y="475"/>
                </a:lnTo>
                <a:lnTo>
                  <a:pt x="4" y="491"/>
                </a:lnTo>
                <a:lnTo>
                  <a:pt x="1" y="506"/>
                </a:lnTo>
                <a:lnTo>
                  <a:pt x="1" y="506"/>
                </a:lnTo>
                <a:lnTo>
                  <a:pt x="0" y="521"/>
                </a:lnTo>
                <a:lnTo>
                  <a:pt x="0" y="535"/>
                </a:lnTo>
                <a:lnTo>
                  <a:pt x="1" y="550"/>
                </a:lnTo>
                <a:lnTo>
                  <a:pt x="3" y="565"/>
                </a:lnTo>
                <a:lnTo>
                  <a:pt x="9" y="594"/>
                </a:lnTo>
                <a:lnTo>
                  <a:pt x="15" y="620"/>
                </a:lnTo>
                <a:lnTo>
                  <a:pt x="22" y="642"/>
                </a:lnTo>
                <a:lnTo>
                  <a:pt x="30" y="660"/>
                </a:lnTo>
                <a:lnTo>
                  <a:pt x="36" y="675"/>
                </a:lnTo>
                <a:lnTo>
                  <a:pt x="36" y="675"/>
                </a:lnTo>
                <a:lnTo>
                  <a:pt x="60" y="754"/>
                </a:lnTo>
                <a:lnTo>
                  <a:pt x="77" y="820"/>
                </a:lnTo>
                <a:lnTo>
                  <a:pt x="91" y="873"/>
                </a:lnTo>
                <a:lnTo>
                  <a:pt x="91" y="873"/>
                </a:lnTo>
                <a:lnTo>
                  <a:pt x="96" y="895"/>
                </a:lnTo>
                <a:lnTo>
                  <a:pt x="104" y="919"/>
                </a:lnTo>
                <a:lnTo>
                  <a:pt x="122" y="970"/>
                </a:lnTo>
                <a:lnTo>
                  <a:pt x="138" y="1011"/>
                </a:lnTo>
                <a:lnTo>
                  <a:pt x="145" y="1027"/>
                </a:lnTo>
                <a:lnTo>
                  <a:pt x="145" y="1027"/>
                </a:lnTo>
                <a:lnTo>
                  <a:pt x="139" y="1095"/>
                </a:lnTo>
                <a:lnTo>
                  <a:pt x="134" y="1142"/>
                </a:lnTo>
                <a:lnTo>
                  <a:pt x="130" y="1167"/>
                </a:lnTo>
                <a:lnTo>
                  <a:pt x="130" y="1167"/>
                </a:lnTo>
                <a:lnTo>
                  <a:pt x="129" y="1177"/>
                </a:lnTo>
                <a:lnTo>
                  <a:pt x="129" y="1191"/>
                </a:lnTo>
                <a:lnTo>
                  <a:pt x="130" y="1211"/>
                </a:lnTo>
                <a:lnTo>
                  <a:pt x="130" y="1211"/>
                </a:lnTo>
                <a:lnTo>
                  <a:pt x="130" y="1215"/>
                </a:lnTo>
                <a:lnTo>
                  <a:pt x="133" y="1225"/>
                </a:lnTo>
                <a:lnTo>
                  <a:pt x="135" y="1231"/>
                </a:lnTo>
                <a:lnTo>
                  <a:pt x="139" y="1236"/>
                </a:lnTo>
                <a:lnTo>
                  <a:pt x="144" y="1241"/>
                </a:lnTo>
                <a:lnTo>
                  <a:pt x="150" y="1246"/>
                </a:lnTo>
                <a:lnTo>
                  <a:pt x="150" y="1246"/>
                </a:lnTo>
                <a:lnTo>
                  <a:pt x="158" y="1249"/>
                </a:lnTo>
                <a:lnTo>
                  <a:pt x="166" y="1250"/>
                </a:lnTo>
                <a:lnTo>
                  <a:pt x="176" y="1251"/>
                </a:lnTo>
                <a:lnTo>
                  <a:pt x="185" y="1250"/>
                </a:lnTo>
                <a:lnTo>
                  <a:pt x="199" y="1247"/>
                </a:lnTo>
                <a:lnTo>
                  <a:pt x="205" y="1246"/>
                </a:lnTo>
                <a:lnTo>
                  <a:pt x="205" y="1246"/>
                </a:lnTo>
                <a:lnTo>
                  <a:pt x="205" y="1249"/>
                </a:lnTo>
                <a:lnTo>
                  <a:pt x="206" y="1256"/>
                </a:lnTo>
                <a:lnTo>
                  <a:pt x="209" y="1265"/>
                </a:lnTo>
                <a:lnTo>
                  <a:pt x="211" y="1268"/>
                </a:lnTo>
                <a:lnTo>
                  <a:pt x="215" y="1271"/>
                </a:lnTo>
                <a:lnTo>
                  <a:pt x="215" y="1271"/>
                </a:lnTo>
                <a:lnTo>
                  <a:pt x="220" y="1273"/>
                </a:lnTo>
                <a:lnTo>
                  <a:pt x="226" y="1275"/>
                </a:lnTo>
                <a:lnTo>
                  <a:pt x="243" y="1277"/>
                </a:lnTo>
                <a:lnTo>
                  <a:pt x="260" y="1280"/>
                </a:lnTo>
                <a:lnTo>
                  <a:pt x="270" y="1281"/>
                </a:lnTo>
                <a:lnTo>
                  <a:pt x="270" y="1281"/>
                </a:lnTo>
                <a:lnTo>
                  <a:pt x="280" y="1282"/>
                </a:lnTo>
                <a:lnTo>
                  <a:pt x="292" y="1285"/>
                </a:lnTo>
                <a:lnTo>
                  <a:pt x="309" y="1286"/>
                </a:lnTo>
                <a:lnTo>
                  <a:pt x="309" y="1286"/>
                </a:lnTo>
                <a:lnTo>
                  <a:pt x="343" y="1286"/>
                </a:lnTo>
                <a:lnTo>
                  <a:pt x="419" y="1286"/>
                </a:lnTo>
                <a:lnTo>
                  <a:pt x="419" y="1286"/>
                </a:lnTo>
                <a:lnTo>
                  <a:pt x="429" y="1286"/>
                </a:lnTo>
                <a:lnTo>
                  <a:pt x="436" y="1285"/>
                </a:lnTo>
                <a:lnTo>
                  <a:pt x="441" y="1283"/>
                </a:lnTo>
                <a:lnTo>
                  <a:pt x="445" y="1282"/>
                </a:lnTo>
                <a:lnTo>
                  <a:pt x="447" y="1280"/>
                </a:lnTo>
                <a:lnTo>
                  <a:pt x="448" y="1277"/>
                </a:lnTo>
                <a:lnTo>
                  <a:pt x="450" y="1273"/>
                </a:lnTo>
                <a:lnTo>
                  <a:pt x="448" y="1271"/>
                </a:lnTo>
                <a:lnTo>
                  <a:pt x="445" y="1264"/>
                </a:lnTo>
                <a:lnTo>
                  <a:pt x="441" y="1257"/>
                </a:lnTo>
                <a:lnTo>
                  <a:pt x="436" y="1251"/>
                </a:lnTo>
                <a:lnTo>
                  <a:pt x="434" y="1246"/>
                </a:lnTo>
                <a:lnTo>
                  <a:pt x="434" y="1246"/>
                </a:lnTo>
                <a:lnTo>
                  <a:pt x="431" y="1242"/>
                </a:lnTo>
                <a:lnTo>
                  <a:pt x="426" y="1237"/>
                </a:lnTo>
                <a:lnTo>
                  <a:pt x="414" y="1229"/>
                </a:lnTo>
                <a:lnTo>
                  <a:pt x="401" y="1223"/>
                </a:lnTo>
                <a:lnTo>
                  <a:pt x="396" y="1219"/>
                </a:lnTo>
                <a:lnTo>
                  <a:pt x="394" y="1216"/>
                </a:lnTo>
                <a:lnTo>
                  <a:pt x="394" y="1216"/>
                </a:lnTo>
                <a:lnTo>
                  <a:pt x="389" y="1211"/>
                </a:lnTo>
                <a:lnTo>
                  <a:pt x="383" y="1209"/>
                </a:lnTo>
                <a:lnTo>
                  <a:pt x="375" y="1206"/>
                </a:lnTo>
                <a:lnTo>
                  <a:pt x="369" y="1206"/>
                </a:lnTo>
                <a:lnTo>
                  <a:pt x="369" y="1206"/>
                </a:lnTo>
                <a:lnTo>
                  <a:pt x="365" y="1209"/>
                </a:lnTo>
                <a:lnTo>
                  <a:pt x="361" y="1211"/>
                </a:lnTo>
                <a:lnTo>
                  <a:pt x="359" y="1216"/>
                </a:lnTo>
                <a:lnTo>
                  <a:pt x="359" y="1216"/>
                </a:lnTo>
                <a:lnTo>
                  <a:pt x="348" y="1205"/>
                </a:lnTo>
                <a:lnTo>
                  <a:pt x="334" y="1191"/>
                </a:lnTo>
                <a:lnTo>
                  <a:pt x="334" y="1191"/>
                </a:lnTo>
                <a:lnTo>
                  <a:pt x="333" y="1188"/>
                </a:lnTo>
                <a:lnTo>
                  <a:pt x="333" y="1183"/>
                </a:lnTo>
                <a:lnTo>
                  <a:pt x="334" y="1177"/>
                </a:lnTo>
                <a:lnTo>
                  <a:pt x="334" y="1177"/>
                </a:lnTo>
                <a:lnTo>
                  <a:pt x="327" y="1131"/>
                </a:lnTo>
                <a:lnTo>
                  <a:pt x="322" y="1096"/>
                </a:lnTo>
                <a:lnTo>
                  <a:pt x="319" y="1072"/>
                </a:lnTo>
                <a:lnTo>
                  <a:pt x="319" y="1072"/>
                </a:lnTo>
                <a:lnTo>
                  <a:pt x="318" y="1065"/>
                </a:lnTo>
                <a:lnTo>
                  <a:pt x="316" y="1056"/>
                </a:lnTo>
                <a:lnTo>
                  <a:pt x="309" y="1036"/>
                </a:lnTo>
                <a:lnTo>
                  <a:pt x="303" y="1020"/>
                </a:lnTo>
                <a:lnTo>
                  <a:pt x="299" y="1013"/>
                </a:lnTo>
                <a:lnTo>
                  <a:pt x="299" y="1013"/>
                </a:lnTo>
                <a:lnTo>
                  <a:pt x="298" y="1005"/>
                </a:lnTo>
                <a:lnTo>
                  <a:pt x="299" y="988"/>
                </a:lnTo>
                <a:lnTo>
                  <a:pt x="299" y="958"/>
                </a:lnTo>
                <a:lnTo>
                  <a:pt x="299" y="958"/>
                </a:lnTo>
                <a:lnTo>
                  <a:pt x="304" y="885"/>
                </a:lnTo>
                <a:lnTo>
                  <a:pt x="308" y="834"/>
                </a:lnTo>
                <a:lnTo>
                  <a:pt x="309" y="799"/>
                </a:lnTo>
                <a:lnTo>
                  <a:pt x="309" y="799"/>
                </a:lnTo>
                <a:lnTo>
                  <a:pt x="308" y="788"/>
                </a:lnTo>
                <a:lnTo>
                  <a:pt x="303" y="774"/>
                </a:lnTo>
                <a:lnTo>
                  <a:pt x="297" y="760"/>
                </a:lnTo>
                <a:lnTo>
                  <a:pt x="289" y="747"/>
                </a:lnTo>
                <a:lnTo>
                  <a:pt x="276" y="722"/>
                </a:lnTo>
                <a:lnTo>
                  <a:pt x="270" y="709"/>
                </a:lnTo>
                <a:lnTo>
                  <a:pt x="270" y="709"/>
                </a:lnTo>
                <a:lnTo>
                  <a:pt x="268" y="681"/>
                </a:lnTo>
                <a:lnTo>
                  <a:pt x="270" y="645"/>
                </a:lnTo>
                <a:lnTo>
                  <a:pt x="270" y="645"/>
                </a:lnTo>
                <a:lnTo>
                  <a:pt x="270" y="630"/>
                </a:lnTo>
                <a:lnTo>
                  <a:pt x="270" y="610"/>
                </a:lnTo>
                <a:lnTo>
                  <a:pt x="268" y="594"/>
                </a:lnTo>
                <a:lnTo>
                  <a:pt x="268" y="588"/>
                </a:lnTo>
                <a:lnTo>
                  <a:pt x="270" y="585"/>
                </a:lnTo>
                <a:lnTo>
                  <a:pt x="270" y="585"/>
                </a:lnTo>
                <a:lnTo>
                  <a:pt x="275" y="581"/>
                </a:lnTo>
                <a:lnTo>
                  <a:pt x="282" y="578"/>
                </a:lnTo>
                <a:lnTo>
                  <a:pt x="289" y="575"/>
                </a:lnTo>
                <a:lnTo>
                  <a:pt x="294" y="575"/>
                </a:lnTo>
                <a:lnTo>
                  <a:pt x="294" y="575"/>
                </a:lnTo>
                <a:lnTo>
                  <a:pt x="301" y="581"/>
                </a:lnTo>
                <a:lnTo>
                  <a:pt x="308" y="593"/>
                </a:lnTo>
                <a:lnTo>
                  <a:pt x="319" y="610"/>
                </a:lnTo>
                <a:lnTo>
                  <a:pt x="334" y="640"/>
                </a:lnTo>
                <a:lnTo>
                  <a:pt x="364" y="665"/>
                </a:lnTo>
                <a:lnTo>
                  <a:pt x="364" y="665"/>
                </a:lnTo>
                <a:lnTo>
                  <a:pt x="359" y="683"/>
                </a:lnTo>
                <a:lnTo>
                  <a:pt x="354" y="709"/>
                </a:lnTo>
                <a:lnTo>
                  <a:pt x="354" y="709"/>
                </a:lnTo>
                <a:lnTo>
                  <a:pt x="354" y="714"/>
                </a:lnTo>
                <a:lnTo>
                  <a:pt x="357" y="718"/>
                </a:lnTo>
                <a:lnTo>
                  <a:pt x="364" y="728"/>
                </a:lnTo>
                <a:lnTo>
                  <a:pt x="370" y="735"/>
                </a:lnTo>
                <a:lnTo>
                  <a:pt x="374" y="739"/>
                </a:lnTo>
                <a:lnTo>
                  <a:pt x="374" y="739"/>
                </a:lnTo>
                <a:lnTo>
                  <a:pt x="384" y="759"/>
                </a:lnTo>
                <a:lnTo>
                  <a:pt x="384" y="759"/>
                </a:lnTo>
                <a:lnTo>
                  <a:pt x="384" y="760"/>
                </a:lnTo>
                <a:lnTo>
                  <a:pt x="381" y="764"/>
                </a:lnTo>
                <a:lnTo>
                  <a:pt x="374" y="772"/>
                </a:lnTo>
                <a:lnTo>
                  <a:pt x="366" y="780"/>
                </a:lnTo>
                <a:lnTo>
                  <a:pt x="365" y="785"/>
                </a:lnTo>
                <a:lnTo>
                  <a:pt x="364" y="789"/>
                </a:lnTo>
                <a:lnTo>
                  <a:pt x="364" y="789"/>
                </a:lnTo>
                <a:lnTo>
                  <a:pt x="365" y="791"/>
                </a:lnTo>
                <a:lnTo>
                  <a:pt x="368" y="793"/>
                </a:lnTo>
                <a:lnTo>
                  <a:pt x="370" y="793"/>
                </a:lnTo>
                <a:lnTo>
                  <a:pt x="374" y="793"/>
                </a:lnTo>
                <a:lnTo>
                  <a:pt x="380" y="790"/>
                </a:lnTo>
                <a:lnTo>
                  <a:pt x="384" y="789"/>
                </a:lnTo>
                <a:lnTo>
                  <a:pt x="384" y="789"/>
                </a:lnTo>
                <a:lnTo>
                  <a:pt x="400" y="779"/>
                </a:lnTo>
                <a:lnTo>
                  <a:pt x="414" y="769"/>
                </a:lnTo>
                <a:lnTo>
                  <a:pt x="414" y="799"/>
                </a:lnTo>
                <a:lnTo>
                  <a:pt x="414" y="799"/>
                </a:lnTo>
                <a:lnTo>
                  <a:pt x="417" y="808"/>
                </a:lnTo>
                <a:lnTo>
                  <a:pt x="421" y="817"/>
                </a:lnTo>
                <a:lnTo>
                  <a:pt x="429" y="829"/>
                </a:lnTo>
                <a:lnTo>
                  <a:pt x="429" y="829"/>
                </a:lnTo>
                <a:lnTo>
                  <a:pt x="518" y="948"/>
                </a:lnTo>
                <a:lnTo>
                  <a:pt x="513" y="1027"/>
                </a:lnTo>
                <a:lnTo>
                  <a:pt x="513" y="1027"/>
                </a:lnTo>
                <a:lnTo>
                  <a:pt x="502" y="1030"/>
                </a:lnTo>
                <a:lnTo>
                  <a:pt x="493" y="1034"/>
                </a:lnTo>
                <a:lnTo>
                  <a:pt x="483" y="1037"/>
                </a:lnTo>
                <a:lnTo>
                  <a:pt x="483" y="1037"/>
                </a:lnTo>
                <a:lnTo>
                  <a:pt x="478" y="1042"/>
                </a:lnTo>
                <a:lnTo>
                  <a:pt x="472" y="1050"/>
                </a:lnTo>
                <a:lnTo>
                  <a:pt x="456" y="1071"/>
                </a:lnTo>
                <a:lnTo>
                  <a:pt x="429" y="1112"/>
                </a:lnTo>
                <a:lnTo>
                  <a:pt x="429" y="1112"/>
                </a:lnTo>
                <a:lnTo>
                  <a:pt x="425" y="1121"/>
                </a:lnTo>
                <a:lnTo>
                  <a:pt x="422" y="1132"/>
                </a:lnTo>
                <a:lnTo>
                  <a:pt x="421" y="1144"/>
                </a:lnTo>
                <a:lnTo>
                  <a:pt x="420" y="1159"/>
                </a:lnTo>
                <a:lnTo>
                  <a:pt x="421" y="1186"/>
                </a:lnTo>
                <a:lnTo>
                  <a:pt x="422" y="1198"/>
                </a:lnTo>
                <a:lnTo>
                  <a:pt x="424" y="1206"/>
                </a:lnTo>
                <a:lnTo>
                  <a:pt x="424" y="1206"/>
                </a:lnTo>
                <a:lnTo>
                  <a:pt x="426" y="1214"/>
                </a:lnTo>
                <a:lnTo>
                  <a:pt x="431" y="1221"/>
                </a:lnTo>
                <a:lnTo>
                  <a:pt x="443" y="1239"/>
                </a:lnTo>
                <a:lnTo>
                  <a:pt x="450" y="1247"/>
                </a:lnTo>
                <a:lnTo>
                  <a:pt x="456" y="1252"/>
                </a:lnTo>
                <a:lnTo>
                  <a:pt x="461" y="1256"/>
                </a:lnTo>
                <a:lnTo>
                  <a:pt x="462" y="1256"/>
                </a:lnTo>
                <a:lnTo>
                  <a:pt x="463" y="1256"/>
                </a:lnTo>
                <a:lnTo>
                  <a:pt x="463" y="1256"/>
                </a:lnTo>
                <a:lnTo>
                  <a:pt x="466" y="1255"/>
                </a:lnTo>
                <a:lnTo>
                  <a:pt x="470" y="1255"/>
                </a:lnTo>
                <a:lnTo>
                  <a:pt x="483" y="1255"/>
                </a:lnTo>
                <a:lnTo>
                  <a:pt x="524" y="1257"/>
                </a:lnTo>
                <a:lnTo>
                  <a:pt x="545" y="1259"/>
                </a:lnTo>
                <a:lnTo>
                  <a:pt x="565" y="1260"/>
                </a:lnTo>
                <a:lnTo>
                  <a:pt x="580" y="1259"/>
                </a:lnTo>
                <a:lnTo>
                  <a:pt x="585" y="1257"/>
                </a:lnTo>
                <a:lnTo>
                  <a:pt x="588" y="1256"/>
                </a:lnTo>
                <a:lnTo>
                  <a:pt x="588" y="1256"/>
                </a:lnTo>
                <a:lnTo>
                  <a:pt x="593" y="1247"/>
                </a:lnTo>
                <a:lnTo>
                  <a:pt x="596" y="1240"/>
                </a:lnTo>
                <a:lnTo>
                  <a:pt x="598" y="1231"/>
                </a:lnTo>
                <a:lnTo>
                  <a:pt x="598" y="1231"/>
                </a:lnTo>
                <a:lnTo>
                  <a:pt x="609" y="1235"/>
                </a:lnTo>
                <a:lnTo>
                  <a:pt x="624" y="1241"/>
                </a:lnTo>
                <a:lnTo>
                  <a:pt x="642" y="1251"/>
                </a:lnTo>
                <a:lnTo>
                  <a:pt x="642" y="1251"/>
                </a:lnTo>
                <a:lnTo>
                  <a:pt x="672" y="1267"/>
                </a:lnTo>
                <a:lnTo>
                  <a:pt x="678" y="1271"/>
                </a:lnTo>
                <a:lnTo>
                  <a:pt x="682" y="1271"/>
                </a:lnTo>
                <a:lnTo>
                  <a:pt x="682" y="1271"/>
                </a:lnTo>
                <a:lnTo>
                  <a:pt x="683" y="1270"/>
                </a:lnTo>
                <a:lnTo>
                  <a:pt x="684" y="1266"/>
                </a:lnTo>
                <a:lnTo>
                  <a:pt x="686" y="1259"/>
                </a:lnTo>
                <a:lnTo>
                  <a:pt x="687" y="1246"/>
                </a:lnTo>
                <a:lnTo>
                  <a:pt x="707" y="1266"/>
                </a:lnTo>
                <a:lnTo>
                  <a:pt x="717" y="1231"/>
                </a:lnTo>
                <a:lnTo>
                  <a:pt x="742" y="1246"/>
                </a:lnTo>
                <a:lnTo>
                  <a:pt x="766" y="1256"/>
                </a:lnTo>
                <a:lnTo>
                  <a:pt x="752" y="1231"/>
                </a:lnTo>
                <a:lnTo>
                  <a:pt x="821" y="1256"/>
                </a:lnTo>
                <a:lnTo>
                  <a:pt x="821" y="1256"/>
                </a:lnTo>
                <a:lnTo>
                  <a:pt x="817" y="1249"/>
                </a:lnTo>
                <a:lnTo>
                  <a:pt x="815" y="1244"/>
                </a:lnTo>
                <a:lnTo>
                  <a:pt x="815" y="1241"/>
                </a:lnTo>
                <a:lnTo>
                  <a:pt x="816" y="1241"/>
                </a:lnTo>
                <a:lnTo>
                  <a:pt x="866" y="1251"/>
                </a:lnTo>
                <a:lnTo>
                  <a:pt x="876" y="1241"/>
                </a:lnTo>
                <a:lnTo>
                  <a:pt x="925" y="1256"/>
                </a:lnTo>
                <a:lnTo>
                  <a:pt x="916" y="1236"/>
                </a:lnTo>
                <a:lnTo>
                  <a:pt x="995" y="1256"/>
                </a:lnTo>
                <a:lnTo>
                  <a:pt x="985" y="1236"/>
                </a:lnTo>
                <a:close/>
                <a:moveTo>
                  <a:pt x="468" y="570"/>
                </a:moveTo>
                <a:lnTo>
                  <a:pt x="468" y="570"/>
                </a:lnTo>
                <a:lnTo>
                  <a:pt x="476" y="586"/>
                </a:lnTo>
                <a:lnTo>
                  <a:pt x="481" y="598"/>
                </a:lnTo>
                <a:lnTo>
                  <a:pt x="483" y="605"/>
                </a:lnTo>
                <a:lnTo>
                  <a:pt x="483" y="605"/>
                </a:lnTo>
                <a:lnTo>
                  <a:pt x="484" y="620"/>
                </a:lnTo>
                <a:lnTo>
                  <a:pt x="488" y="640"/>
                </a:lnTo>
                <a:lnTo>
                  <a:pt x="488" y="640"/>
                </a:lnTo>
                <a:lnTo>
                  <a:pt x="492" y="660"/>
                </a:lnTo>
                <a:lnTo>
                  <a:pt x="493" y="670"/>
                </a:lnTo>
                <a:lnTo>
                  <a:pt x="493" y="670"/>
                </a:lnTo>
                <a:lnTo>
                  <a:pt x="498" y="676"/>
                </a:lnTo>
                <a:lnTo>
                  <a:pt x="502" y="681"/>
                </a:lnTo>
                <a:lnTo>
                  <a:pt x="503" y="685"/>
                </a:lnTo>
                <a:lnTo>
                  <a:pt x="503" y="685"/>
                </a:lnTo>
                <a:lnTo>
                  <a:pt x="504" y="690"/>
                </a:lnTo>
                <a:lnTo>
                  <a:pt x="509" y="697"/>
                </a:lnTo>
                <a:lnTo>
                  <a:pt x="514" y="706"/>
                </a:lnTo>
                <a:lnTo>
                  <a:pt x="518" y="709"/>
                </a:lnTo>
                <a:lnTo>
                  <a:pt x="518" y="709"/>
                </a:lnTo>
                <a:lnTo>
                  <a:pt x="524" y="711"/>
                </a:lnTo>
                <a:lnTo>
                  <a:pt x="535" y="711"/>
                </a:lnTo>
                <a:lnTo>
                  <a:pt x="548" y="709"/>
                </a:lnTo>
                <a:lnTo>
                  <a:pt x="548" y="709"/>
                </a:lnTo>
                <a:lnTo>
                  <a:pt x="548" y="712"/>
                </a:lnTo>
                <a:lnTo>
                  <a:pt x="548" y="719"/>
                </a:lnTo>
                <a:lnTo>
                  <a:pt x="548" y="729"/>
                </a:lnTo>
                <a:lnTo>
                  <a:pt x="548" y="769"/>
                </a:lnTo>
                <a:lnTo>
                  <a:pt x="548" y="769"/>
                </a:lnTo>
                <a:lnTo>
                  <a:pt x="540" y="764"/>
                </a:lnTo>
                <a:lnTo>
                  <a:pt x="533" y="763"/>
                </a:lnTo>
                <a:lnTo>
                  <a:pt x="530" y="763"/>
                </a:lnTo>
                <a:lnTo>
                  <a:pt x="528" y="764"/>
                </a:lnTo>
                <a:lnTo>
                  <a:pt x="528" y="764"/>
                </a:lnTo>
                <a:lnTo>
                  <a:pt x="527" y="767"/>
                </a:lnTo>
                <a:lnTo>
                  <a:pt x="524" y="769"/>
                </a:lnTo>
                <a:lnTo>
                  <a:pt x="523" y="775"/>
                </a:lnTo>
                <a:lnTo>
                  <a:pt x="523" y="784"/>
                </a:lnTo>
                <a:lnTo>
                  <a:pt x="518" y="829"/>
                </a:lnTo>
                <a:lnTo>
                  <a:pt x="518" y="829"/>
                </a:lnTo>
                <a:lnTo>
                  <a:pt x="497" y="803"/>
                </a:lnTo>
                <a:lnTo>
                  <a:pt x="473" y="774"/>
                </a:lnTo>
                <a:lnTo>
                  <a:pt x="473" y="774"/>
                </a:lnTo>
                <a:lnTo>
                  <a:pt x="460" y="758"/>
                </a:lnTo>
                <a:lnTo>
                  <a:pt x="448" y="744"/>
                </a:lnTo>
                <a:lnTo>
                  <a:pt x="448" y="744"/>
                </a:lnTo>
                <a:lnTo>
                  <a:pt x="450" y="740"/>
                </a:lnTo>
                <a:lnTo>
                  <a:pt x="450" y="737"/>
                </a:lnTo>
                <a:lnTo>
                  <a:pt x="448" y="734"/>
                </a:lnTo>
                <a:lnTo>
                  <a:pt x="448" y="734"/>
                </a:lnTo>
                <a:lnTo>
                  <a:pt x="448" y="733"/>
                </a:lnTo>
                <a:lnTo>
                  <a:pt x="448" y="732"/>
                </a:lnTo>
                <a:lnTo>
                  <a:pt x="452" y="726"/>
                </a:lnTo>
                <a:lnTo>
                  <a:pt x="456" y="716"/>
                </a:lnTo>
                <a:lnTo>
                  <a:pt x="458" y="704"/>
                </a:lnTo>
                <a:lnTo>
                  <a:pt x="458" y="704"/>
                </a:lnTo>
                <a:lnTo>
                  <a:pt x="458" y="693"/>
                </a:lnTo>
                <a:lnTo>
                  <a:pt x="457" y="686"/>
                </a:lnTo>
                <a:lnTo>
                  <a:pt x="455" y="681"/>
                </a:lnTo>
                <a:lnTo>
                  <a:pt x="453" y="680"/>
                </a:lnTo>
                <a:lnTo>
                  <a:pt x="453" y="680"/>
                </a:lnTo>
                <a:lnTo>
                  <a:pt x="453" y="668"/>
                </a:lnTo>
                <a:lnTo>
                  <a:pt x="453" y="660"/>
                </a:lnTo>
                <a:lnTo>
                  <a:pt x="453" y="655"/>
                </a:lnTo>
                <a:lnTo>
                  <a:pt x="453" y="655"/>
                </a:lnTo>
                <a:lnTo>
                  <a:pt x="453" y="649"/>
                </a:lnTo>
                <a:lnTo>
                  <a:pt x="453" y="639"/>
                </a:lnTo>
                <a:lnTo>
                  <a:pt x="453" y="625"/>
                </a:lnTo>
                <a:lnTo>
                  <a:pt x="453" y="625"/>
                </a:lnTo>
                <a:lnTo>
                  <a:pt x="457" y="621"/>
                </a:lnTo>
                <a:lnTo>
                  <a:pt x="461" y="619"/>
                </a:lnTo>
                <a:lnTo>
                  <a:pt x="463" y="615"/>
                </a:lnTo>
                <a:lnTo>
                  <a:pt x="463" y="615"/>
                </a:lnTo>
                <a:lnTo>
                  <a:pt x="465" y="606"/>
                </a:lnTo>
                <a:lnTo>
                  <a:pt x="467" y="591"/>
                </a:lnTo>
                <a:lnTo>
                  <a:pt x="468" y="570"/>
                </a:lnTo>
                <a:lnTo>
                  <a:pt x="468" y="57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556E2B0C-18A3-4321-8D70-08BFE8007C53}"/>
              </a:ext>
            </a:extLst>
          </p:cNvPr>
          <p:cNvSpPr>
            <a:spLocks noEditPoints="1"/>
          </p:cNvSpPr>
          <p:nvPr/>
        </p:nvSpPr>
        <p:spPr bwMode="auto">
          <a:xfrm>
            <a:off x="4566665" y="818710"/>
            <a:ext cx="770465" cy="1586760"/>
          </a:xfrm>
          <a:custGeom>
            <a:avLst/>
            <a:gdLst>
              <a:gd name="T0" fmla="*/ 690 w 1782"/>
              <a:gd name="T1" fmla="*/ 2990 h 3670"/>
              <a:gd name="T2" fmla="*/ 532 w 1782"/>
              <a:gd name="T3" fmla="*/ 2155 h 3670"/>
              <a:gd name="T4" fmla="*/ 606 w 1782"/>
              <a:gd name="T5" fmla="*/ 2167 h 3670"/>
              <a:gd name="T6" fmla="*/ 652 w 1782"/>
              <a:gd name="T7" fmla="*/ 2187 h 3670"/>
              <a:gd name="T8" fmla="*/ 618 w 1782"/>
              <a:gd name="T9" fmla="*/ 2954 h 3670"/>
              <a:gd name="T10" fmla="*/ 470 w 1782"/>
              <a:gd name="T11" fmla="*/ 2962 h 3670"/>
              <a:gd name="T12" fmla="*/ 362 w 1782"/>
              <a:gd name="T13" fmla="*/ 2659 h 3670"/>
              <a:gd name="T14" fmla="*/ 516 w 1782"/>
              <a:gd name="T15" fmla="*/ 2143 h 3670"/>
              <a:gd name="T16" fmla="*/ 960 w 1782"/>
              <a:gd name="T17" fmla="*/ 212 h 3670"/>
              <a:gd name="T18" fmla="*/ 1000 w 1782"/>
              <a:gd name="T19" fmla="*/ 394 h 3670"/>
              <a:gd name="T20" fmla="*/ 1088 w 1782"/>
              <a:gd name="T21" fmla="*/ 456 h 3670"/>
              <a:gd name="T22" fmla="*/ 1352 w 1782"/>
              <a:gd name="T23" fmla="*/ 556 h 3670"/>
              <a:gd name="T24" fmla="*/ 1440 w 1782"/>
              <a:gd name="T25" fmla="*/ 760 h 3670"/>
              <a:gd name="T26" fmla="*/ 1570 w 1782"/>
              <a:gd name="T27" fmla="*/ 1117 h 3670"/>
              <a:gd name="T28" fmla="*/ 1620 w 1782"/>
              <a:gd name="T29" fmla="*/ 1211 h 3670"/>
              <a:gd name="T30" fmla="*/ 1670 w 1782"/>
              <a:gd name="T31" fmla="*/ 1337 h 3670"/>
              <a:gd name="T32" fmla="*/ 1732 w 1782"/>
              <a:gd name="T33" fmla="*/ 1597 h 3670"/>
              <a:gd name="T34" fmla="*/ 1770 w 1782"/>
              <a:gd name="T35" fmla="*/ 1775 h 3670"/>
              <a:gd name="T36" fmla="*/ 1750 w 1782"/>
              <a:gd name="T37" fmla="*/ 1885 h 3670"/>
              <a:gd name="T38" fmla="*/ 1746 w 1782"/>
              <a:gd name="T39" fmla="*/ 2003 h 3670"/>
              <a:gd name="T40" fmla="*/ 1736 w 1782"/>
              <a:gd name="T41" fmla="*/ 2781 h 3670"/>
              <a:gd name="T42" fmla="*/ 1734 w 1782"/>
              <a:gd name="T43" fmla="*/ 2976 h 3670"/>
              <a:gd name="T44" fmla="*/ 1670 w 1782"/>
              <a:gd name="T45" fmla="*/ 2978 h 3670"/>
              <a:gd name="T46" fmla="*/ 1630 w 1782"/>
              <a:gd name="T47" fmla="*/ 2247 h 3670"/>
              <a:gd name="T48" fmla="*/ 1648 w 1782"/>
              <a:gd name="T49" fmla="*/ 1915 h 3670"/>
              <a:gd name="T50" fmla="*/ 1602 w 1782"/>
              <a:gd name="T51" fmla="*/ 1901 h 3670"/>
              <a:gd name="T52" fmla="*/ 1590 w 1782"/>
              <a:gd name="T53" fmla="*/ 1805 h 3670"/>
              <a:gd name="T54" fmla="*/ 1586 w 1782"/>
              <a:gd name="T55" fmla="*/ 1629 h 3670"/>
              <a:gd name="T56" fmla="*/ 1496 w 1782"/>
              <a:gd name="T57" fmla="*/ 1459 h 3670"/>
              <a:gd name="T58" fmla="*/ 1396 w 1782"/>
              <a:gd name="T59" fmla="*/ 1361 h 3670"/>
              <a:gd name="T60" fmla="*/ 1350 w 1782"/>
              <a:gd name="T61" fmla="*/ 1491 h 3670"/>
              <a:gd name="T62" fmla="*/ 1390 w 1782"/>
              <a:gd name="T63" fmla="*/ 1711 h 3670"/>
              <a:gd name="T64" fmla="*/ 1228 w 1782"/>
              <a:gd name="T65" fmla="*/ 2103 h 3670"/>
              <a:gd name="T66" fmla="*/ 1198 w 1782"/>
              <a:gd name="T67" fmla="*/ 2275 h 3670"/>
              <a:gd name="T68" fmla="*/ 1224 w 1782"/>
              <a:gd name="T69" fmla="*/ 2589 h 3670"/>
              <a:gd name="T70" fmla="*/ 1308 w 1782"/>
              <a:gd name="T71" fmla="*/ 2894 h 3670"/>
              <a:gd name="T72" fmla="*/ 1380 w 1782"/>
              <a:gd name="T73" fmla="*/ 3308 h 3670"/>
              <a:gd name="T74" fmla="*/ 1436 w 1782"/>
              <a:gd name="T75" fmla="*/ 3634 h 3670"/>
              <a:gd name="T76" fmla="*/ 936 w 1782"/>
              <a:gd name="T77" fmla="*/ 3646 h 3670"/>
              <a:gd name="T78" fmla="*/ 878 w 1782"/>
              <a:gd name="T79" fmla="*/ 3534 h 3670"/>
              <a:gd name="T80" fmla="*/ 1070 w 1782"/>
              <a:gd name="T81" fmla="*/ 3490 h 3670"/>
              <a:gd name="T82" fmla="*/ 1098 w 1782"/>
              <a:gd name="T83" fmla="*/ 3418 h 3670"/>
              <a:gd name="T84" fmla="*/ 860 w 1782"/>
              <a:gd name="T85" fmla="*/ 3464 h 3670"/>
              <a:gd name="T86" fmla="*/ 358 w 1782"/>
              <a:gd name="T87" fmla="*/ 3446 h 3670"/>
              <a:gd name="T88" fmla="*/ 0 w 1782"/>
              <a:gd name="T89" fmla="*/ 3316 h 3670"/>
              <a:gd name="T90" fmla="*/ 252 w 1782"/>
              <a:gd name="T91" fmla="*/ 3126 h 3670"/>
              <a:gd name="T92" fmla="*/ 326 w 1782"/>
              <a:gd name="T93" fmla="*/ 2715 h 3670"/>
              <a:gd name="T94" fmla="*/ 508 w 1782"/>
              <a:gd name="T95" fmla="*/ 2081 h 3670"/>
              <a:gd name="T96" fmla="*/ 598 w 1782"/>
              <a:gd name="T97" fmla="*/ 1935 h 3670"/>
              <a:gd name="T98" fmla="*/ 642 w 1782"/>
              <a:gd name="T99" fmla="*/ 1755 h 3670"/>
              <a:gd name="T100" fmla="*/ 646 w 1782"/>
              <a:gd name="T101" fmla="*/ 1541 h 3670"/>
              <a:gd name="T102" fmla="*/ 582 w 1782"/>
              <a:gd name="T103" fmla="*/ 1321 h 3670"/>
              <a:gd name="T104" fmla="*/ 606 w 1782"/>
              <a:gd name="T105" fmla="*/ 905 h 3670"/>
              <a:gd name="T106" fmla="*/ 752 w 1782"/>
              <a:gd name="T107" fmla="*/ 650 h 3670"/>
              <a:gd name="T108" fmla="*/ 650 w 1782"/>
              <a:gd name="T109" fmla="*/ 554 h 3670"/>
              <a:gd name="T110" fmla="*/ 528 w 1782"/>
              <a:gd name="T111" fmla="*/ 452 h 3670"/>
              <a:gd name="T112" fmla="*/ 532 w 1782"/>
              <a:gd name="T113" fmla="*/ 248 h 3670"/>
              <a:gd name="T114" fmla="*/ 568 w 1782"/>
              <a:gd name="T115" fmla="*/ 86 h 3670"/>
              <a:gd name="T116" fmla="*/ 766 w 1782"/>
              <a:gd name="T117" fmla="*/ 2 h 3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82" h="3670">
                <a:moveTo>
                  <a:pt x="740" y="2597"/>
                </a:moveTo>
                <a:lnTo>
                  <a:pt x="740" y="2597"/>
                </a:lnTo>
                <a:lnTo>
                  <a:pt x="756" y="2707"/>
                </a:lnTo>
                <a:lnTo>
                  <a:pt x="778" y="2820"/>
                </a:lnTo>
                <a:lnTo>
                  <a:pt x="806" y="2936"/>
                </a:lnTo>
                <a:lnTo>
                  <a:pt x="822" y="2996"/>
                </a:lnTo>
                <a:lnTo>
                  <a:pt x="838" y="3056"/>
                </a:lnTo>
                <a:lnTo>
                  <a:pt x="838" y="3056"/>
                </a:lnTo>
                <a:lnTo>
                  <a:pt x="796" y="3040"/>
                </a:lnTo>
                <a:lnTo>
                  <a:pt x="740" y="3016"/>
                </a:lnTo>
                <a:lnTo>
                  <a:pt x="714" y="3002"/>
                </a:lnTo>
                <a:lnTo>
                  <a:pt x="690" y="2990"/>
                </a:lnTo>
                <a:lnTo>
                  <a:pt x="674" y="2976"/>
                </a:lnTo>
                <a:lnTo>
                  <a:pt x="670" y="2970"/>
                </a:lnTo>
                <a:lnTo>
                  <a:pt x="670" y="2966"/>
                </a:lnTo>
                <a:lnTo>
                  <a:pt x="708" y="2537"/>
                </a:lnTo>
                <a:lnTo>
                  <a:pt x="708" y="2537"/>
                </a:lnTo>
                <a:lnTo>
                  <a:pt x="718" y="2551"/>
                </a:lnTo>
                <a:lnTo>
                  <a:pt x="728" y="2565"/>
                </a:lnTo>
                <a:lnTo>
                  <a:pt x="736" y="2579"/>
                </a:lnTo>
                <a:lnTo>
                  <a:pt x="738" y="2589"/>
                </a:lnTo>
                <a:lnTo>
                  <a:pt x="740" y="2597"/>
                </a:lnTo>
                <a:lnTo>
                  <a:pt x="740" y="2597"/>
                </a:lnTo>
                <a:close/>
                <a:moveTo>
                  <a:pt x="532" y="2155"/>
                </a:moveTo>
                <a:lnTo>
                  <a:pt x="532" y="2155"/>
                </a:lnTo>
                <a:lnTo>
                  <a:pt x="536" y="2159"/>
                </a:lnTo>
                <a:lnTo>
                  <a:pt x="544" y="2159"/>
                </a:lnTo>
                <a:lnTo>
                  <a:pt x="562" y="2159"/>
                </a:lnTo>
                <a:lnTo>
                  <a:pt x="562" y="2159"/>
                </a:lnTo>
                <a:lnTo>
                  <a:pt x="568" y="2165"/>
                </a:lnTo>
                <a:lnTo>
                  <a:pt x="574" y="2167"/>
                </a:lnTo>
                <a:lnTo>
                  <a:pt x="574" y="2167"/>
                </a:lnTo>
                <a:lnTo>
                  <a:pt x="582" y="2169"/>
                </a:lnTo>
                <a:lnTo>
                  <a:pt x="588" y="2167"/>
                </a:lnTo>
                <a:lnTo>
                  <a:pt x="598" y="2167"/>
                </a:lnTo>
                <a:lnTo>
                  <a:pt x="606" y="2167"/>
                </a:lnTo>
                <a:lnTo>
                  <a:pt x="606" y="2167"/>
                </a:lnTo>
                <a:lnTo>
                  <a:pt x="610" y="2169"/>
                </a:lnTo>
                <a:lnTo>
                  <a:pt x="612" y="2173"/>
                </a:lnTo>
                <a:lnTo>
                  <a:pt x="618" y="2175"/>
                </a:lnTo>
                <a:lnTo>
                  <a:pt x="626" y="2179"/>
                </a:lnTo>
                <a:lnTo>
                  <a:pt x="626" y="2179"/>
                </a:lnTo>
                <a:lnTo>
                  <a:pt x="628" y="2181"/>
                </a:lnTo>
                <a:lnTo>
                  <a:pt x="632" y="2181"/>
                </a:lnTo>
                <a:lnTo>
                  <a:pt x="640" y="2181"/>
                </a:lnTo>
                <a:lnTo>
                  <a:pt x="646" y="2183"/>
                </a:lnTo>
                <a:lnTo>
                  <a:pt x="646" y="2183"/>
                </a:lnTo>
                <a:lnTo>
                  <a:pt x="652" y="2187"/>
                </a:lnTo>
                <a:lnTo>
                  <a:pt x="658" y="2193"/>
                </a:lnTo>
                <a:lnTo>
                  <a:pt x="664" y="2197"/>
                </a:lnTo>
                <a:lnTo>
                  <a:pt x="670" y="2199"/>
                </a:lnTo>
                <a:lnTo>
                  <a:pt x="670" y="2199"/>
                </a:lnTo>
                <a:lnTo>
                  <a:pt x="688" y="2203"/>
                </a:lnTo>
                <a:lnTo>
                  <a:pt x="708" y="2207"/>
                </a:lnTo>
                <a:lnTo>
                  <a:pt x="650" y="2962"/>
                </a:lnTo>
                <a:lnTo>
                  <a:pt x="650" y="2962"/>
                </a:lnTo>
                <a:lnTo>
                  <a:pt x="630" y="2960"/>
                </a:lnTo>
                <a:lnTo>
                  <a:pt x="624" y="2958"/>
                </a:lnTo>
                <a:lnTo>
                  <a:pt x="618" y="2954"/>
                </a:lnTo>
                <a:lnTo>
                  <a:pt x="618" y="2954"/>
                </a:lnTo>
                <a:lnTo>
                  <a:pt x="616" y="2946"/>
                </a:lnTo>
                <a:lnTo>
                  <a:pt x="612" y="2940"/>
                </a:lnTo>
                <a:lnTo>
                  <a:pt x="606" y="2934"/>
                </a:lnTo>
                <a:lnTo>
                  <a:pt x="602" y="2932"/>
                </a:lnTo>
                <a:lnTo>
                  <a:pt x="590" y="2928"/>
                </a:lnTo>
                <a:lnTo>
                  <a:pt x="578" y="2926"/>
                </a:lnTo>
                <a:lnTo>
                  <a:pt x="578" y="2926"/>
                </a:lnTo>
                <a:lnTo>
                  <a:pt x="564" y="2928"/>
                </a:lnTo>
                <a:lnTo>
                  <a:pt x="546" y="2930"/>
                </a:lnTo>
                <a:lnTo>
                  <a:pt x="528" y="2936"/>
                </a:lnTo>
                <a:lnTo>
                  <a:pt x="510" y="2942"/>
                </a:lnTo>
                <a:lnTo>
                  <a:pt x="470" y="2962"/>
                </a:lnTo>
                <a:lnTo>
                  <a:pt x="430" y="2984"/>
                </a:lnTo>
                <a:lnTo>
                  <a:pt x="390" y="3008"/>
                </a:lnTo>
                <a:lnTo>
                  <a:pt x="352" y="3032"/>
                </a:lnTo>
                <a:lnTo>
                  <a:pt x="292" y="3076"/>
                </a:lnTo>
                <a:lnTo>
                  <a:pt x="292" y="3076"/>
                </a:lnTo>
                <a:lnTo>
                  <a:pt x="300" y="3012"/>
                </a:lnTo>
                <a:lnTo>
                  <a:pt x="312" y="2952"/>
                </a:lnTo>
                <a:lnTo>
                  <a:pt x="330" y="2836"/>
                </a:lnTo>
                <a:lnTo>
                  <a:pt x="330" y="2836"/>
                </a:lnTo>
                <a:lnTo>
                  <a:pt x="348" y="2749"/>
                </a:lnTo>
                <a:lnTo>
                  <a:pt x="362" y="2659"/>
                </a:lnTo>
                <a:lnTo>
                  <a:pt x="362" y="2659"/>
                </a:lnTo>
                <a:lnTo>
                  <a:pt x="394" y="2533"/>
                </a:lnTo>
                <a:lnTo>
                  <a:pt x="424" y="2405"/>
                </a:lnTo>
                <a:lnTo>
                  <a:pt x="454" y="2277"/>
                </a:lnTo>
                <a:lnTo>
                  <a:pt x="488" y="2151"/>
                </a:lnTo>
                <a:lnTo>
                  <a:pt x="488" y="2151"/>
                </a:lnTo>
                <a:lnTo>
                  <a:pt x="488" y="2149"/>
                </a:lnTo>
                <a:lnTo>
                  <a:pt x="490" y="2145"/>
                </a:lnTo>
                <a:lnTo>
                  <a:pt x="496" y="2141"/>
                </a:lnTo>
                <a:lnTo>
                  <a:pt x="504" y="2141"/>
                </a:lnTo>
                <a:lnTo>
                  <a:pt x="512" y="2141"/>
                </a:lnTo>
                <a:lnTo>
                  <a:pt x="512" y="2141"/>
                </a:lnTo>
                <a:lnTo>
                  <a:pt x="516" y="2143"/>
                </a:lnTo>
                <a:lnTo>
                  <a:pt x="520" y="2147"/>
                </a:lnTo>
                <a:lnTo>
                  <a:pt x="524" y="2151"/>
                </a:lnTo>
                <a:lnTo>
                  <a:pt x="532" y="2155"/>
                </a:lnTo>
                <a:lnTo>
                  <a:pt x="532" y="2155"/>
                </a:lnTo>
                <a:close/>
                <a:moveTo>
                  <a:pt x="928" y="114"/>
                </a:moveTo>
                <a:lnTo>
                  <a:pt x="928" y="114"/>
                </a:lnTo>
                <a:lnTo>
                  <a:pt x="934" y="122"/>
                </a:lnTo>
                <a:lnTo>
                  <a:pt x="938" y="130"/>
                </a:lnTo>
                <a:lnTo>
                  <a:pt x="944" y="146"/>
                </a:lnTo>
                <a:lnTo>
                  <a:pt x="952" y="186"/>
                </a:lnTo>
                <a:lnTo>
                  <a:pt x="952" y="186"/>
                </a:lnTo>
                <a:lnTo>
                  <a:pt x="960" y="212"/>
                </a:lnTo>
                <a:lnTo>
                  <a:pt x="966" y="242"/>
                </a:lnTo>
                <a:lnTo>
                  <a:pt x="972" y="304"/>
                </a:lnTo>
                <a:lnTo>
                  <a:pt x="972" y="304"/>
                </a:lnTo>
                <a:lnTo>
                  <a:pt x="972" y="320"/>
                </a:lnTo>
                <a:lnTo>
                  <a:pt x="974" y="350"/>
                </a:lnTo>
                <a:lnTo>
                  <a:pt x="976" y="366"/>
                </a:lnTo>
                <a:lnTo>
                  <a:pt x="982" y="380"/>
                </a:lnTo>
                <a:lnTo>
                  <a:pt x="986" y="386"/>
                </a:lnTo>
                <a:lnTo>
                  <a:pt x="990" y="390"/>
                </a:lnTo>
                <a:lnTo>
                  <a:pt x="994" y="392"/>
                </a:lnTo>
                <a:lnTo>
                  <a:pt x="1000" y="394"/>
                </a:lnTo>
                <a:lnTo>
                  <a:pt x="1000" y="394"/>
                </a:lnTo>
                <a:lnTo>
                  <a:pt x="1008" y="392"/>
                </a:lnTo>
                <a:lnTo>
                  <a:pt x="1018" y="386"/>
                </a:lnTo>
                <a:lnTo>
                  <a:pt x="1042" y="374"/>
                </a:lnTo>
                <a:lnTo>
                  <a:pt x="1042" y="374"/>
                </a:lnTo>
                <a:lnTo>
                  <a:pt x="1044" y="392"/>
                </a:lnTo>
                <a:lnTo>
                  <a:pt x="1050" y="414"/>
                </a:lnTo>
                <a:lnTo>
                  <a:pt x="1054" y="426"/>
                </a:lnTo>
                <a:lnTo>
                  <a:pt x="1062" y="436"/>
                </a:lnTo>
                <a:lnTo>
                  <a:pt x="1068" y="446"/>
                </a:lnTo>
                <a:lnTo>
                  <a:pt x="1078" y="452"/>
                </a:lnTo>
                <a:lnTo>
                  <a:pt x="1078" y="452"/>
                </a:lnTo>
                <a:lnTo>
                  <a:pt x="1088" y="456"/>
                </a:lnTo>
                <a:lnTo>
                  <a:pt x="1100" y="458"/>
                </a:lnTo>
                <a:lnTo>
                  <a:pt x="1112" y="460"/>
                </a:lnTo>
                <a:lnTo>
                  <a:pt x="1126" y="464"/>
                </a:lnTo>
                <a:lnTo>
                  <a:pt x="1126" y="464"/>
                </a:lnTo>
                <a:lnTo>
                  <a:pt x="1158" y="478"/>
                </a:lnTo>
                <a:lnTo>
                  <a:pt x="1192" y="490"/>
                </a:lnTo>
                <a:lnTo>
                  <a:pt x="1228" y="502"/>
                </a:lnTo>
                <a:lnTo>
                  <a:pt x="1266" y="512"/>
                </a:lnTo>
                <a:lnTo>
                  <a:pt x="1302" y="526"/>
                </a:lnTo>
                <a:lnTo>
                  <a:pt x="1320" y="536"/>
                </a:lnTo>
                <a:lnTo>
                  <a:pt x="1336" y="546"/>
                </a:lnTo>
                <a:lnTo>
                  <a:pt x="1352" y="556"/>
                </a:lnTo>
                <a:lnTo>
                  <a:pt x="1368" y="570"/>
                </a:lnTo>
                <a:lnTo>
                  <a:pt x="1382" y="586"/>
                </a:lnTo>
                <a:lnTo>
                  <a:pt x="1396" y="602"/>
                </a:lnTo>
                <a:lnTo>
                  <a:pt x="1396" y="602"/>
                </a:lnTo>
                <a:lnTo>
                  <a:pt x="1408" y="620"/>
                </a:lnTo>
                <a:lnTo>
                  <a:pt x="1414" y="638"/>
                </a:lnTo>
                <a:lnTo>
                  <a:pt x="1420" y="658"/>
                </a:lnTo>
                <a:lnTo>
                  <a:pt x="1424" y="678"/>
                </a:lnTo>
                <a:lnTo>
                  <a:pt x="1432" y="720"/>
                </a:lnTo>
                <a:lnTo>
                  <a:pt x="1434" y="740"/>
                </a:lnTo>
                <a:lnTo>
                  <a:pt x="1440" y="760"/>
                </a:lnTo>
                <a:lnTo>
                  <a:pt x="1440" y="760"/>
                </a:lnTo>
                <a:lnTo>
                  <a:pt x="1448" y="774"/>
                </a:lnTo>
                <a:lnTo>
                  <a:pt x="1464" y="804"/>
                </a:lnTo>
                <a:lnTo>
                  <a:pt x="1510" y="887"/>
                </a:lnTo>
                <a:lnTo>
                  <a:pt x="1536" y="935"/>
                </a:lnTo>
                <a:lnTo>
                  <a:pt x="1556" y="979"/>
                </a:lnTo>
                <a:lnTo>
                  <a:pt x="1572" y="1015"/>
                </a:lnTo>
                <a:lnTo>
                  <a:pt x="1576" y="1031"/>
                </a:lnTo>
                <a:lnTo>
                  <a:pt x="1578" y="1043"/>
                </a:lnTo>
                <a:lnTo>
                  <a:pt x="1578" y="1043"/>
                </a:lnTo>
                <a:lnTo>
                  <a:pt x="1574" y="1079"/>
                </a:lnTo>
                <a:lnTo>
                  <a:pt x="1570" y="1117"/>
                </a:lnTo>
                <a:lnTo>
                  <a:pt x="1570" y="1117"/>
                </a:lnTo>
                <a:lnTo>
                  <a:pt x="1572" y="1129"/>
                </a:lnTo>
                <a:lnTo>
                  <a:pt x="1580" y="1153"/>
                </a:lnTo>
                <a:lnTo>
                  <a:pt x="1590" y="1179"/>
                </a:lnTo>
                <a:lnTo>
                  <a:pt x="1602" y="1203"/>
                </a:lnTo>
                <a:lnTo>
                  <a:pt x="1602" y="1203"/>
                </a:lnTo>
                <a:lnTo>
                  <a:pt x="1610" y="1217"/>
                </a:lnTo>
                <a:lnTo>
                  <a:pt x="1612" y="1219"/>
                </a:lnTo>
                <a:lnTo>
                  <a:pt x="1616" y="1221"/>
                </a:lnTo>
                <a:lnTo>
                  <a:pt x="1618" y="1221"/>
                </a:lnTo>
                <a:lnTo>
                  <a:pt x="1620" y="1219"/>
                </a:lnTo>
                <a:lnTo>
                  <a:pt x="1620" y="1211"/>
                </a:lnTo>
                <a:lnTo>
                  <a:pt x="1620" y="1211"/>
                </a:lnTo>
                <a:lnTo>
                  <a:pt x="1616" y="1169"/>
                </a:lnTo>
                <a:lnTo>
                  <a:pt x="1610" y="1129"/>
                </a:lnTo>
                <a:lnTo>
                  <a:pt x="1610" y="1129"/>
                </a:lnTo>
                <a:lnTo>
                  <a:pt x="1610" y="1121"/>
                </a:lnTo>
                <a:lnTo>
                  <a:pt x="1612" y="1115"/>
                </a:lnTo>
                <a:lnTo>
                  <a:pt x="1620" y="1105"/>
                </a:lnTo>
                <a:lnTo>
                  <a:pt x="1652" y="1105"/>
                </a:lnTo>
                <a:lnTo>
                  <a:pt x="1652" y="1105"/>
                </a:lnTo>
                <a:lnTo>
                  <a:pt x="1658" y="1171"/>
                </a:lnTo>
                <a:lnTo>
                  <a:pt x="1662" y="1237"/>
                </a:lnTo>
                <a:lnTo>
                  <a:pt x="1666" y="1303"/>
                </a:lnTo>
                <a:lnTo>
                  <a:pt x="1670" y="1337"/>
                </a:lnTo>
                <a:lnTo>
                  <a:pt x="1676" y="1369"/>
                </a:lnTo>
                <a:lnTo>
                  <a:pt x="1676" y="1369"/>
                </a:lnTo>
                <a:lnTo>
                  <a:pt x="1678" y="1377"/>
                </a:lnTo>
                <a:lnTo>
                  <a:pt x="1682" y="1383"/>
                </a:lnTo>
                <a:lnTo>
                  <a:pt x="1692" y="1399"/>
                </a:lnTo>
                <a:lnTo>
                  <a:pt x="1702" y="1415"/>
                </a:lnTo>
                <a:lnTo>
                  <a:pt x="1706" y="1423"/>
                </a:lnTo>
                <a:lnTo>
                  <a:pt x="1708" y="1431"/>
                </a:lnTo>
                <a:lnTo>
                  <a:pt x="1708" y="1431"/>
                </a:lnTo>
                <a:lnTo>
                  <a:pt x="1718" y="1513"/>
                </a:lnTo>
                <a:lnTo>
                  <a:pt x="1724" y="1555"/>
                </a:lnTo>
                <a:lnTo>
                  <a:pt x="1732" y="1597"/>
                </a:lnTo>
                <a:lnTo>
                  <a:pt x="1732" y="1597"/>
                </a:lnTo>
                <a:lnTo>
                  <a:pt x="1736" y="1611"/>
                </a:lnTo>
                <a:lnTo>
                  <a:pt x="1742" y="1627"/>
                </a:lnTo>
                <a:lnTo>
                  <a:pt x="1760" y="1663"/>
                </a:lnTo>
                <a:lnTo>
                  <a:pt x="1768" y="1681"/>
                </a:lnTo>
                <a:lnTo>
                  <a:pt x="1776" y="1699"/>
                </a:lnTo>
                <a:lnTo>
                  <a:pt x="1780" y="1715"/>
                </a:lnTo>
                <a:lnTo>
                  <a:pt x="1782" y="1731"/>
                </a:lnTo>
                <a:lnTo>
                  <a:pt x="1782" y="1731"/>
                </a:lnTo>
                <a:lnTo>
                  <a:pt x="1780" y="1741"/>
                </a:lnTo>
                <a:lnTo>
                  <a:pt x="1776" y="1757"/>
                </a:lnTo>
                <a:lnTo>
                  <a:pt x="1770" y="1775"/>
                </a:lnTo>
                <a:lnTo>
                  <a:pt x="1766" y="1793"/>
                </a:lnTo>
                <a:lnTo>
                  <a:pt x="1766" y="1793"/>
                </a:lnTo>
                <a:lnTo>
                  <a:pt x="1766" y="1805"/>
                </a:lnTo>
                <a:lnTo>
                  <a:pt x="1768" y="1819"/>
                </a:lnTo>
                <a:lnTo>
                  <a:pt x="1770" y="1845"/>
                </a:lnTo>
                <a:lnTo>
                  <a:pt x="1770" y="1845"/>
                </a:lnTo>
                <a:lnTo>
                  <a:pt x="1770" y="1853"/>
                </a:lnTo>
                <a:lnTo>
                  <a:pt x="1768" y="1859"/>
                </a:lnTo>
                <a:lnTo>
                  <a:pt x="1760" y="1871"/>
                </a:lnTo>
                <a:lnTo>
                  <a:pt x="1754" y="1879"/>
                </a:lnTo>
                <a:lnTo>
                  <a:pt x="1752" y="1881"/>
                </a:lnTo>
                <a:lnTo>
                  <a:pt x="1750" y="1885"/>
                </a:lnTo>
                <a:lnTo>
                  <a:pt x="1750" y="1885"/>
                </a:lnTo>
                <a:lnTo>
                  <a:pt x="1754" y="1899"/>
                </a:lnTo>
                <a:lnTo>
                  <a:pt x="1760" y="1923"/>
                </a:lnTo>
                <a:lnTo>
                  <a:pt x="1768" y="1949"/>
                </a:lnTo>
                <a:lnTo>
                  <a:pt x="1770" y="1963"/>
                </a:lnTo>
                <a:lnTo>
                  <a:pt x="1770" y="1963"/>
                </a:lnTo>
                <a:lnTo>
                  <a:pt x="1770" y="1967"/>
                </a:lnTo>
                <a:lnTo>
                  <a:pt x="1766" y="1973"/>
                </a:lnTo>
                <a:lnTo>
                  <a:pt x="1758" y="1985"/>
                </a:lnTo>
                <a:lnTo>
                  <a:pt x="1750" y="1995"/>
                </a:lnTo>
                <a:lnTo>
                  <a:pt x="1748" y="1999"/>
                </a:lnTo>
                <a:lnTo>
                  <a:pt x="1746" y="2003"/>
                </a:lnTo>
                <a:lnTo>
                  <a:pt x="1746" y="2003"/>
                </a:lnTo>
                <a:lnTo>
                  <a:pt x="1754" y="2095"/>
                </a:lnTo>
                <a:lnTo>
                  <a:pt x="1762" y="2187"/>
                </a:lnTo>
                <a:lnTo>
                  <a:pt x="1758" y="2507"/>
                </a:lnTo>
                <a:lnTo>
                  <a:pt x="1736" y="2747"/>
                </a:lnTo>
                <a:lnTo>
                  <a:pt x="1736" y="2747"/>
                </a:lnTo>
                <a:lnTo>
                  <a:pt x="1738" y="2765"/>
                </a:lnTo>
                <a:lnTo>
                  <a:pt x="1742" y="2785"/>
                </a:lnTo>
                <a:lnTo>
                  <a:pt x="1742" y="2785"/>
                </a:lnTo>
                <a:lnTo>
                  <a:pt x="1740" y="2785"/>
                </a:lnTo>
                <a:lnTo>
                  <a:pt x="1736" y="2781"/>
                </a:lnTo>
                <a:lnTo>
                  <a:pt x="1736" y="2781"/>
                </a:lnTo>
                <a:lnTo>
                  <a:pt x="1732" y="2785"/>
                </a:lnTo>
                <a:lnTo>
                  <a:pt x="1732" y="2789"/>
                </a:lnTo>
                <a:lnTo>
                  <a:pt x="1732" y="2789"/>
                </a:lnTo>
                <a:lnTo>
                  <a:pt x="1740" y="2836"/>
                </a:lnTo>
                <a:lnTo>
                  <a:pt x="1748" y="2874"/>
                </a:lnTo>
                <a:lnTo>
                  <a:pt x="1750" y="2906"/>
                </a:lnTo>
                <a:lnTo>
                  <a:pt x="1750" y="2906"/>
                </a:lnTo>
                <a:lnTo>
                  <a:pt x="1750" y="2936"/>
                </a:lnTo>
                <a:lnTo>
                  <a:pt x="1750" y="2950"/>
                </a:lnTo>
                <a:lnTo>
                  <a:pt x="1746" y="2960"/>
                </a:lnTo>
                <a:lnTo>
                  <a:pt x="1742" y="2970"/>
                </a:lnTo>
                <a:lnTo>
                  <a:pt x="1734" y="2976"/>
                </a:lnTo>
                <a:lnTo>
                  <a:pt x="1722" y="2980"/>
                </a:lnTo>
                <a:lnTo>
                  <a:pt x="1708" y="2982"/>
                </a:lnTo>
                <a:lnTo>
                  <a:pt x="1708" y="2982"/>
                </a:lnTo>
                <a:lnTo>
                  <a:pt x="1698" y="2980"/>
                </a:lnTo>
                <a:lnTo>
                  <a:pt x="1688" y="2976"/>
                </a:lnTo>
                <a:lnTo>
                  <a:pt x="1680" y="2972"/>
                </a:lnTo>
                <a:lnTo>
                  <a:pt x="1672" y="2970"/>
                </a:lnTo>
                <a:lnTo>
                  <a:pt x="1672" y="2970"/>
                </a:lnTo>
                <a:lnTo>
                  <a:pt x="1668" y="2970"/>
                </a:lnTo>
                <a:lnTo>
                  <a:pt x="1668" y="2974"/>
                </a:lnTo>
                <a:lnTo>
                  <a:pt x="1670" y="2976"/>
                </a:lnTo>
                <a:lnTo>
                  <a:pt x="1670" y="2978"/>
                </a:lnTo>
                <a:lnTo>
                  <a:pt x="1668" y="2978"/>
                </a:lnTo>
                <a:lnTo>
                  <a:pt x="1668" y="2978"/>
                </a:lnTo>
                <a:lnTo>
                  <a:pt x="1664" y="2976"/>
                </a:lnTo>
                <a:lnTo>
                  <a:pt x="1658" y="2974"/>
                </a:lnTo>
                <a:lnTo>
                  <a:pt x="1646" y="2966"/>
                </a:lnTo>
                <a:lnTo>
                  <a:pt x="1624" y="2946"/>
                </a:lnTo>
                <a:lnTo>
                  <a:pt x="1624" y="2934"/>
                </a:lnTo>
                <a:lnTo>
                  <a:pt x="1648" y="2621"/>
                </a:lnTo>
                <a:lnTo>
                  <a:pt x="1632" y="2255"/>
                </a:lnTo>
                <a:lnTo>
                  <a:pt x="1632" y="2255"/>
                </a:lnTo>
                <a:lnTo>
                  <a:pt x="1632" y="2249"/>
                </a:lnTo>
                <a:lnTo>
                  <a:pt x="1630" y="2247"/>
                </a:lnTo>
                <a:lnTo>
                  <a:pt x="1628" y="2245"/>
                </a:lnTo>
                <a:lnTo>
                  <a:pt x="1626" y="2243"/>
                </a:lnTo>
                <a:lnTo>
                  <a:pt x="1628" y="2225"/>
                </a:lnTo>
                <a:lnTo>
                  <a:pt x="1632" y="2175"/>
                </a:lnTo>
                <a:lnTo>
                  <a:pt x="1632" y="2175"/>
                </a:lnTo>
                <a:lnTo>
                  <a:pt x="1634" y="2117"/>
                </a:lnTo>
                <a:lnTo>
                  <a:pt x="1636" y="1983"/>
                </a:lnTo>
                <a:lnTo>
                  <a:pt x="1636" y="1983"/>
                </a:lnTo>
                <a:lnTo>
                  <a:pt x="1644" y="1947"/>
                </a:lnTo>
                <a:lnTo>
                  <a:pt x="1648" y="1929"/>
                </a:lnTo>
                <a:lnTo>
                  <a:pt x="1648" y="1915"/>
                </a:lnTo>
                <a:lnTo>
                  <a:pt x="1648" y="1915"/>
                </a:lnTo>
                <a:lnTo>
                  <a:pt x="1648" y="1903"/>
                </a:lnTo>
                <a:lnTo>
                  <a:pt x="1646" y="1895"/>
                </a:lnTo>
                <a:lnTo>
                  <a:pt x="1644" y="1889"/>
                </a:lnTo>
                <a:lnTo>
                  <a:pt x="1644" y="1889"/>
                </a:lnTo>
                <a:lnTo>
                  <a:pt x="1632" y="1903"/>
                </a:lnTo>
                <a:lnTo>
                  <a:pt x="1626" y="1909"/>
                </a:lnTo>
                <a:lnTo>
                  <a:pt x="1622" y="1911"/>
                </a:lnTo>
                <a:lnTo>
                  <a:pt x="1618" y="1911"/>
                </a:lnTo>
                <a:lnTo>
                  <a:pt x="1618" y="1911"/>
                </a:lnTo>
                <a:lnTo>
                  <a:pt x="1610" y="1911"/>
                </a:lnTo>
                <a:lnTo>
                  <a:pt x="1606" y="1907"/>
                </a:lnTo>
                <a:lnTo>
                  <a:pt x="1602" y="1901"/>
                </a:lnTo>
                <a:lnTo>
                  <a:pt x="1602" y="1897"/>
                </a:lnTo>
                <a:lnTo>
                  <a:pt x="1604" y="1885"/>
                </a:lnTo>
                <a:lnTo>
                  <a:pt x="1606" y="1881"/>
                </a:lnTo>
                <a:lnTo>
                  <a:pt x="1606" y="1881"/>
                </a:lnTo>
                <a:lnTo>
                  <a:pt x="1606" y="1865"/>
                </a:lnTo>
                <a:lnTo>
                  <a:pt x="1606" y="1857"/>
                </a:lnTo>
                <a:lnTo>
                  <a:pt x="1606" y="1849"/>
                </a:lnTo>
                <a:lnTo>
                  <a:pt x="1606" y="1849"/>
                </a:lnTo>
                <a:lnTo>
                  <a:pt x="1602" y="1837"/>
                </a:lnTo>
                <a:lnTo>
                  <a:pt x="1598" y="1827"/>
                </a:lnTo>
                <a:lnTo>
                  <a:pt x="1594" y="1817"/>
                </a:lnTo>
                <a:lnTo>
                  <a:pt x="1590" y="1805"/>
                </a:lnTo>
                <a:lnTo>
                  <a:pt x="1590" y="1805"/>
                </a:lnTo>
                <a:lnTo>
                  <a:pt x="1584" y="1779"/>
                </a:lnTo>
                <a:lnTo>
                  <a:pt x="1580" y="1751"/>
                </a:lnTo>
                <a:lnTo>
                  <a:pt x="1578" y="1711"/>
                </a:lnTo>
                <a:lnTo>
                  <a:pt x="1578" y="1711"/>
                </a:lnTo>
                <a:lnTo>
                  <a:pt x="1580" y="1703"/>
                </a:lnTo>
                <a:lnTo>
                  <a:pt x="1584" y="1689"/>
                </a:lnTo>
                <a:lnTo>
                  <a:pt x="1588" y="1675"/>
                </a:lnTo>
                <a:lnTo>
                  <a:pt x="1590" y="1663"/>
                </a:lnTo>
                <a:lnTo>
                  <a:pt x="1590" y="1663"/>
                </a:lnTo>
                <a:lnTo>
                  <a:pt x="1588" y="1647"/>
                </a:lnTo>
                <a:lnTo>
                  <a:pt x="1586" y="1629"/>
                </a:lnTo>
                <a:lnTo>
                  <a:pt x="1576" y="1587"/>
                </a:lnTo>
                <a:lnTo>
                  <a:pt x="1562" y="1547"/>
                </a:lnTo>
                <a:lnTo>
                  <a:pt x="1556" y="1531"/>
                </a:lnTo>
                <a:lnTo>
                  <a:pt x="1550" y="1519"/>
                </a:lnTo>
                <a:lnTo>
                  <a:pt x="1550" y="1519"/>
                </a:lnTo>
                <a:lnTo>
                  <a:pt x="1546" y="1509"/>
                </a:lnTo>
                <a:lnTo>
                  <a:pt x="1538" y="1503"/>
                </a:lnTo>
                <a:lnTo>
                  <a:pt x="1524" y="1489"/>
                </a:lnTo>
                <a:lnTo>
                  <a:pt x="1508" y="1475"/>
                </a:lnTo>
                <a:lnTo>
                  <a:pt x="1502" y="1467"/>
                </a:lnTo>
                <a:lnTo>
                  <a:pt x="1496" y="1459"/>
                </a:lnTo>
                <a:lnTo>
                  <a:pt x="1496" y="1459"/>
                </a:lnTo>
                <a:lnTo>
                  <a:pt x="1492" y="1453"/>
                </a:lnTo>
                <a:lnTo>
                  <a:pt x="1488" y="1447"/>
                </a:lnTo>
                <a:lnTo>
                  <a:pt x="1486" y="1435"/>
                </a:lnTo>
                <a:lnTo>
                  <a:pt x="1484" y="1423"/>
                </a:lnTo>
                <a:lnTo>
                  <a:pt x="1480" y="1413"/>
                </a:lnTo>
                <a:lnTo>
                  <a:pt x="1480" y="1413"/>
                </a:lnTo>
                <a:lnTo>
                  <a:pt x="1464" y="1389"/>
                </a:lnTo>
                <a:lnTo>
                  <a:pt x="1448" y="1369"/>
                </a:lnTo>
                <a:lnTo>
                  <a:pt x="1412" y="1329"/>
                </a:lnTo>
                <a:lnTo>
                  <a:pt x="1412" y="1329"/>
                </a:lnTo>
                <a:lnTo>
                  <a:pt x="1402" y="1345"/>
                </a:lnTo>
                <a:lnTo>
                  <a:pt x="1396" y="1361"/>
                </a:lnTo>
                <a:lnTo>
                  <a:pt x="1392" y="1377"/>
                </a:lnTo>
                <a:lnTo>
                  <a:pt x="1388" y="1395"/>
                </a:lnTo>
                <a:lnTo>
                  <a:pt x="1382" y="1431"/>
                </a:lnTo>
                <a:lnTo>
                  <a:pt x="1376" y="1449"/>
                </a:lnTo>
                <a:lnTo>
                  <a:pt x="1370" y="1467"/>
                </a:lnTo>
                <a:lnTo>
                  <a:pt x="1370" y="1467"/>
                </a:lnTo>
                <a:lnTo>
                  <a:pt x="1364" y="1473"/>
                </a:lnTo>
                <a:lnTo>
                  <a:pt x="1358" y="1477"/>
                </a:lnTo>
                <a:lnTo>
                  <a:pt x="1352" y="1483"/>
                </a:lnTo>
                <a:lnTo>
                  <a:pt x="1350" y="1487"/>
                </a:lnTo>
                <a:lnTo>
                  <a:pt x="1350" y="1491"/>
                </a:lnTo>
                <a:lnTo>
                  <a:pt x="1350" y="1491"/>
                </a:lnTo>
                <a:lnTo>
                  <a:pt x="1352" y="1497"/>
                </a:lnTo>
                <a:lnTo>
                  <a:pt x="1356" y="1503"/>
                </a:lnTo>
                <a:lnTo>
                  <a:pt x="1362" y="1511"/>
                </a:lnTo>
                <a:lnTo>
                  <a:pt x="1366" y="1523"/>
                </a:lnTo>
                <a:lnTo>
                  <a:pt x="1366" y="1523"/>
                </a:lnTo>
                <a:lnTo>
                  <a:pt x="1376" y="1565"/>
                </a:lnTo>
                <a:lnTo>
                  <a:pt x="1386" y="1611"/>
                </a:lnTo>
                <a:lnTo>
                  <a:pt x="1394" y="1651"/>
                </a:lnTo>
                <a:lnTo>
                  <a:pt x="1396" y="1671"/>
                </a:lnTo>
                <a:lnTo>
                  <a:pt x="1396" y="1671"/>
                </a:lnTo>
                <a:lnTo>
                  <a:pt x="1394" y="1687"/>
                </a:lnTo>
                <a:lnTo>
                  <a:pt x="1390" y="1711"/>
                </a:lnTo>
                <a:lnTo>
                  <a:pt x="1382" y="1767"/>
                </a:lnTo>
                <a:lnTo>
                  <a:pt x="1382" y="1767"/>
                </a:lnTo>
                <a:lnTo>
                  <a:pt x="1370" y="1813"/>
                </a:lnTo>
                <a:lnTo>
                  <a:pt x="1358" y="1861"/>
                </a:lnTo>
                <a:lnTo>
                  <a:pt x="1342" y="1913"/>
                </a:lnTo>
                <a:lnTo>
                  <a:pt x="1322" y="1963"/>
                </a:lnTo>
                <a:lnTo>
                  <a:pt x="1322" y="1963"/>
                </a:lnTo>
                <a:lnTo>
                  <a:pt x="1308" y="1991"/>
                </a:lnTo>
                <a:lnTo>
                  <a:pt x="1290" y="2019"/>
                </a:lnTo>
                <a:lnTo>
                  <a:pt x="1248" y="2077"/>
                </a:lnTo>
                <a:lnTo>
                  <a:pt x="1248" y="2077"/>
                </a:lnTo>
                <a:lnTo>
                  <a:pt x="1228" y="2103"/>
                </a:lnTo>
                <a:lnTo>
                  <a:pt x="1202" y="2137"/>
                </a:lnTo>
                <a:lnTo>
                  <a:pt x="1178" y="2171"/>
                </a:lnTo>
                <a:lnTo>
                  <a:pt x="1172" y="2185"/>
                </a:lnTo>
                <a:lnTo>
                  <a:pt x="1168" y="2195"/>
                </a:lnTo>
                <a:lnTo>
                  <a:pt x="1168" y="2195"/>
                </a:lnTo>
                <a:lnTo>
                  <a:pt x="1170" y="2201"/>
                </a:lnTo>
                <a:lnTo>
                  <a:pt x="1172" y="2207"/>
                </a:lnTo>
                <a:lnTo>
                  <a:pt x="1178" y="2219"/>
                </a:lnTo>
                <a:lnTo>
                  <a:pt x="1186" y="2235"/>
                </a:lnTo>
                <a:lnTo>
                  <a:pt x="1192" y="2251"/>
                </a:lnTo>
                <a:lnTo>
                  <a:pt x="1192" y="2251"/>
                </a:lnTo>
                <a:lnTo>
                  <a:pt x="1198" y="2275"/>
                </a:lnTo>
                <a:lnTo>
                  <a:pt x="1200" y="2301"/>
                </a:lnTo>
                <a:lnTo>
                  <a:pt x="1200" y="2373"/>
                </a:lnTo>
                <a:lnTo>
                  <a:pt x="1200" y="2373"/>
                </a:lnTo>
                <a:lnTo>
                  <a:pt x="1208" y="2405"/>
                </a:lnTo>
                <a:lnTo>
                  <a:pt x="1216" y="2439"/>
                </a:lnTo>
                <a:lnTo>
                  <a:pt x="1224" y="2469"/>
                </a:lnTo>
                <a:lnTo>
                  <a:pt x="1228" y="2487"/>
                </a:lnTo>
                <a:lnTo>
                  <a:pt x="1228" y="2557"/>
                </a:lnTo>
                <a:lnTo>
                  <a:pt x="1228" y="2557"/>
                </a:lnTo>
                <a:lnTo>
                  <a:pt x="1222" y="2575"/>
                </a:lnTo>
                <a:lnTo>
                  <a:pt x="1222" y="2583"/>
                </a:lnTo>
                <a:lnTo>
                  <a:pt x="1224" y="2589"/>
                </a:lnTo>
                <a:lnTo>
                  <a:pt x="1224" y="2589"/>
                </a:lnTo>
                <a:lnTo>
                  <a:pt x="1240" y="2641"/>
                </a:lnTo>
                <a:lnTo>
                  <a:pt x="1248" y="2667"/>
                </a:lnTo>
                <a:lnTo>
                  <a:pt x="1256" y="2695"/>
                </a:lnTo>
                <a:lnTo>
                  <a:pt x="1256" y="2695"/>
                </a:lnTo>
                <a:lnTo>
                  <a:pt x="1260" y="2717"/>
                </a:lnTo>
                <a:lnTo>
                  <a:pt x="1264" y="2743"/>
                </a:lnTo>
                <a:lnTo>
                  <a:pt x="1266" y="2769"/>
                </a:lnTo>
                <a:lnTo>
                  <a:pt x="1270" y="2793"/>
                </a:lnTo>
                <a:lnTo>
                  <a:pt x="1270" y="2793"/>
                </a:lnTo>
                <a:lnTo>
                  <a:pt x="1288" y="2842"/>
                </a:lnTo>
                <a:lnTo>
                  <a:pt x="1308" y="2894"/>
                </a:lnTo>
                <a:lnTo>
                  <a:pt x="1326" y="2946"/>
                </a:lnTo>
                <a:lnTo>
                  <a:pt x="1334" y="2974"/>
                </a:lnTo>
                <a:lnTo>
                  <a:pt x="1342" y="3002"/>
                </a:lnTo>
                <a:lnTo>
                  <a:pt x="1342" y="3002"/>
                </a:lnTo>
                <a:lnTo>
                  <a:pt x="1346" y="3024"/>
                </a:lnTo>
                <a:lnTo>
                  <a:pt x="1348" y="3048"/>
                </a:lnTo>
                <a:lnTo>
                  <a:pt x="1352" y="3096"/>
                </a:lnTo>
                <a:lnTo>
                  <a:pt x="1354" y="3146"/>
                </a:lnTo>
                <a:lnTo>
                  <a:pt x="1358" y="3170"/>
                </a:lnTo>
                <a:lnTo>
                  <a:pt x="1362" y="3194"/>
                </a:lnTo>
                <a:lnTo>
                  <a:pt x="1362" y="3194"/>
                </a:lnTo>
                <a:lnTo>
                  <a:pt x="1380" y="3308"/>
                </a:lnTo>
                <a:lnTo>
                  <a:pt x="1390" y="3366"/>
                </a:lnTo>
                <a:lnTo>
                  <a:pt x="1400" y="3426"/>
                </a:lnTo>
                <a:lnTo>
                  <a:pt x="1400" y="3426"/>
                </a:lnTo>
                <a:lnTo>
                  <a:pt x="1414" y="3482"/>
                </a:lnTo>
                <a:lnTo>
                  <a:pt x="1428" y="3542"/>
                </a:lnTo>
                <a:lnTo>
                  <a:pt x="1442" y="3590"/>
                </a:lnTo>
                <a:lnTo>
                  <a:pt x="1448" y="3614"/>
                </a:lnTo>
                <a:lnTo>
                  <a:pt x="1448" y="3614"/>
                </a:lnTo>
                <a:lnTo>
                  <a:pt x="1448" y="3622"/>
                </a:lnTo>
                <a:lnTo>
                  <a:pt x="1444" y="3628"/>
                </a:lnTo>
                <a:lnTo>
                  <a:pt x="1442" y="3632"/>
                </a:lnTo>
                <a:lnTo>
                  <a:pt x="1436" y="3634"/>
                </a:lnTo>
                <a:lnTo>
                  <a:pt x="1436" y="3634"/>
                </a:lnTo>
                <a:lnTo>
                  <a:pt x="1398" y="3650"/>
                </a:lnTo>
                <a:lnTo>
                  <a:pt x="1356" y="3662"/>
                </a:lnTo>
                <a:lnTo>
                  <a:pt x="1316" y="3668"/>
                </a:lnTo>
                <a:lnTo>
                  <a:pt x="1274" y="3670"/>
                </a:lnTo>
                <a:lnTo>
                  <a:pt x="1152" y="3666"/>
                </a:lnTo>
                <a:lnTo>
                  <a:pt x="1152" y="3666"/>
                </a:lnTo>
                <a:lnTo>
                  <a:pt x="1056" y="3662"/>
                </a:lnTo>
                <a:lnTo>
                  <a:pt x="1006" y="3658"/>
                </a:lnTo>
                <a:lnTo>
                  <a:pt x="960" y="3650"/>
                </a:lnTo>
                <a:lnTo>
                  <a:pt x="960" y="3650"/>
                </a:lnTo>
                <a:lnTo>
                  <a:pt x="936" y="3646"/>
                </a:lnTo>
                <a:lnTo>
                  <a:pt x="914" y="3636"/>
                </a:lnTo>
                <a:lnTo>
                  <a:pt x="890" y="3624"/>
                </a:lnTo>
                <a:lnTo>
                  <a:pt x="870" y="3608"/>
                </a:lnTo>
                <a:lnTo>
                  <a:pt x="870" y="3608"/>
                </a:lnTo>
                <a:lnTo>
                  <a:pt x="866" y="3602"/>
                </a:lnTo>
                <a:lnTo>
                  <a:pt x="864" y="3598"/>
                </a:lnTo>
                <a:lnTo>
                  <a:pt x="862" y="3588"/>
                </a:lnTo>
                <a:lnTo>
                  <a:pt x="862" y="3572"/>
                </a:lnTo>
                <a:lnTo>
                  <a:pt x="862" y="3572"/>
                </a:lnTo>
                <a:lnTo>
                  <a:pt x="864" y="3556"/>
                </a:lnTo>
                <a:lnTo>
                  <a:pt x="870" y="3544"/>
                </a:lnTo>
                <a:lnTo>
                  <a:pt x="878" y="3534"/>
                </a:lnTo>
                <a:lnTo>
                  <a:pt x="890" y="3526"/>
                </a:lnTo>
                <a:lnTo>
                  <a:pt x="904" y="3520"/>
                </a:lnTo>
                <a:lnTo>
                  <a:pt x="920" y="3514"/>
                </a:lnTo>
                <a:lnTo>
                  <a:pt x="936" y="3512"/>
                </a:lnTo>
                <a:lnTo>
                  <a:pt x="954" y="3510"/>
                </a:lnTo>
                <a:lnTo>
                  <a:pt x="988" y="3508"/>
                </a:lnTo>
                <a:lnTo>
                  <a:pt x="1022" y="3508"/>
                </a:lnTo>
                <a:lnTo>
                  <a:pt x="1048" y="3506"/>
                </a:lnTo>
                <a:lnTo>
                  <a:pt x="1056" y="3504"/>
                </a:lnTo>
                <a:lnTo>
                  <a:pt x="1062" y="3500"/>
                </a:lnTo>
                <a:lnTo>
                  <a:pt x="1062" y="3500"/>
                </a:lnTo>
                <a:lnTo>
                  <a:pt x="1070" y="3490"/>
                </a:lnTo>
                <a:lnTo>
                  <a:pt x="1076" y="3482"/>
                </a:lnTo>
                <a:lnTo>
                  <a:pt x="1082" y="3478"/>
                </a:lnTo>
                <a:lnTo>
                  <a:pt x="1082" y="3478"/>
                </a:lnTo>
                <a:lnTo>
                  <a:pt x="1084" y="3474"/>
                </a:lnTo>
                <a:lnTo>
                  <a:pt x="1088" y="3474"/>
                </a:lnTo>
                <a:lnTo>
                  <a:pt x="1096" y="3470"/>
                </a:lnTo>
                <a:lnTo>
                  <a:pt x="1102" y="3468"/>
                </a:lnTo>
                <a:lnTo>
                  <a:pt x="1104" y="3466"/>
                </a:lnTo>
                <a:lnTo>
                  <a:pt x="1106" y="3462"/>
                </a:lnTo>
                <a:lnTo>
                  <a:pt x="1106" y="3462"/>
                </a:lnTo>
                <a:lnTo>
                  <a:pt x="1104" y="3442"/>
                </a:lnTo>
                <a:lnTo>
                  <a:pt x="1098" y="3418"/>
                </a:lnTo>
                <a:lnTo>
                  <a:pt x="1098" y="3418"/>
                </a:lnTo>
                <a:lnTo>
                  <a:pt x="1090" y="3426"/>
                </a:lnTo>
                <a:lnTo>
                  <a:pt x="1080" y="3434"/>
                </a:lnTo>
                <a:lnTo>
                  <a:pt x="1068" y="3440"/>
                </a:lnTo>
                <a:lnTo>
                  <a:pt x="1058" y="3444"/>
                </a:lnTo>
                <a:lnTo>
                  <a:pt x="1032" y="3448"/>
                </a:lnTo>
                <a:lnTo>
                  <a:pt x="1006" y="3450"/>
                </a:lnTo>
                <a:lnTo>
                  <a:pt x="950" y="3448"/>
                </a:lnTo>
                <a:lnTo>
                  <a:pt x="924" y="3450"/>
                </a:lnTo>
                <a:lnTo>
                  <a:pt x="902" y="3454"/>
                </a:lnTo>
                <a:lnTo>
                  <a:pt x="902" y="3454"/>
                </a:lnTo>
                <a:lnTo>
                  <a:pt x="860" y="3464"/>
                </a:lnTo>
                <a:lnTo>
                  <a:pt x="816" y="3480"/>
                </a:lnTo>
                <a:lnTo>
                  <a:pt x="722" y="3514"/>
                </a:lnTo>
                <a:lnTo>
                  <a:pt x="646" y="3544"/>
                </a:lnTo>
                <a:lnTo>
                  <a:pt x="610" y="3556"/>
                </a:lnTo>
                <a:lnTo>
                  <a:pt x="610" y="3556"/>
                </a:lnTo>
                <a:lnTo>
                  <a:pt x="596" y="3552"/>
                </a:lnTo>
                <a:lnTo>
                  <a:pt x="574" y="3542"/>
                </a:lnTo>
                <a:lnTo>
                  <a:pt x="528" y="3520"/>
                </a:lnTo>
                <a:lnTo>
                  <a:pt x="528" y="3520"/>
                </a:lnTo>
                <a:lnTo>
                  <a:pt x="488" y="3504"/>
                </a:lnTo>
                <a:lnTo>
                  <a:pt x="446" y="3486"/>
                </a:lnTo>
                <a:lnTo>
                  <a:pt x="358" y="3446"/>
                </a:lnTo>
                <a:lnTo>
                  <a:pt x="316" y="3428"/>
                </a:lnTo>
                <a:lnTo>
                  <a:pt x="276" y="3412"/>
                </a:lnTo>
                <a:lnTo>
                  <a:pt x="238" y="3400"/>
                </a:lnTo>
                <a:lnTo>
                  <a:pt x="220" y="3396"/>
                </a:lnTo>
                <a:lnTo>
                  <a:pt x="204" y="3394"/>
                </a:lnTo>
                <a:lnTo>
                  <a:pt x="204" y="3394"/>
                </a:lnTo>
                <a:lnTo>
                  <a:pt x="204" y="3390"/>
                </a:lnTo>
                <a:lnTo>
                  <a:pt x="204" y="3386"/>
                </a:lnTo>
                <a:lnTo>
                  <a:pt x="200" y="3382"/>
                </a:lnTo>
                <a:lnTo>
                  <a:pt x="200" y="3382"/>
                </a:lnTo>
                <a:lnTo>
                  <a:pt x="100" y="3350"/>
                </a:lnTo>
                <a:lnTo>
                  <a:pt x="0" y="3316"/>
                </a:lnTo>
                <a:lnTo>
                  <a:pt x="0" y="3316"/>
                </a:lnTo>
                <a:lnTo>
                  <a:pt x="20" y="3306"/>
                </a:lnTo>
                <a:lnTo>
                  <a:pt x="42" y="3294"/>
                </a:lnTo>
                <a:lnTo>
                  <a:pt x="66" y="3278"/>
                </a:lnTo>
                <a:lnTo>
                  <a:pt x="90" y="3262"/>
                </a:lnTo>
                <a:lnTo>
                  <a:pt x="136" y="3226"/>
                </a:lnTo>
                <a:lnTo>
                  <a:pt x="182" y="3190"/>
                </a:lnTo>
                <a:lnTo>
                  <a:pt x="182" y="3190"/>
                </a:lnTo>
                <a:lnTo>
                  <a:pt x="220" y="3160"/>
                </a:lnTo>
                <a:lnTo>
                  <a:pt x="238" y="3144"/>
                </a:lnTo>
                <a:lnTo>
                  <a:pt x="252" y="3126"/>
                </a:lnTo>
                <a:lnTo>
                  <a:pt x="252" y="3126"/>
                </a:lnTo>
                <a:lnTo>
                  <a:pt x="258" y="3112"/>
                </a:lnTo>
                <a:lnTo>
                  <a:pt x="262" y="3098"/>
                </a:lnTo>
                <a:lnTo>
                  <a:pt x="264" y="3082"/>
                </a:lnTo>
                <a:lnTo>
                  <a:pt x="264" y="3068"/>
                </a:lnTo>
                <a:lnTo>
                  <a:pt x="264" y="3068"/>
                </a:lnTo>
                <a:lnTo>
                  <a:pt x="270" y="3048"/>
                </a:lnTo>
                <a:lnTo>
                  <a:pt x="272" y="3036"/>
                </a:lnTo>
                <a:lnTo>
                  <a:pt x="272" y="3024"/>
                </a:lnTo>
                <a:lnTo>
                  <a:pt x="272" y="3024"/>
                </a:lnTo>
                <a:lnTo>
                  <a:pt x="300" y="2870"/>
                </a:lnTo>
                <a:lnTo>
                  <a:pt x="326" y="2715"/>
                </a:lnTo>
                <a:lnTo>
                  <a:pt x="326" y="2715"/>
                </a:lnTo>
                <a:lnTo>
                  <a:pt x="392" y="2423"/>
                </a:lnTo>
                <a:lnTo>
                  <a:pt x="426" y="2275"/>
                </a:lnTo>
                <a:lnTo>
                  <a:pt x="444" y="2203"/>
                </a:lnTo>
                <a:lnTo>
                  <a:pt x="464" y="2133"/>
                </a:lnTo>
                <a:lnTo>
                  <a:pt x="464" y="2133"/>
                </a:lnTo>
                <a:lnTo>
                  <a:pt x="468" y="2125"/>
                </a:lnTo>
                <a:lnTo>
                  <a:pt x="474" y="2121"/>
                </a:lnTo>
                <a:lnTo>
                  <a:pt x="490" y="2113"/>
                </a:lnTo>
                <a:lnTo>
                  <a:pt x="498" y="2107"/>
                </a:lnTo>
                <a:lnTo>
                  <a:pt x="504" y="2101"/>
                </a:lnTo>
                <a:lnTo>
                  <a:pt x="508" y="2093"/>
                </a:lnTo>
                <a:lnTo>
                  <a:pt x="508" y="2081"/>
                </a:lnTo>
                <a:lnTo>
                  <a:pt x="508" y="2081"/>
                </a:lnTo>
                <a:lnTo>
                  <a:pt x="514" y="2037"/>
                </a:lnTo>
                <a:lnTo>
                  <a:pt x="518" y="2015"/>
                </a:lnTo>
                <a:lnTo>
                  <a:pt x="522" y="2003"/>
                </a:lnTo>
                <a:lnTo>
                  <a:pt x="528" y="1995"/>
                </a:lnTo>
                <a:lnTo>
                  <a:pt x="528" y="1995"/>
                </a:lnTo>
                <a:lnTo>
                  <a:pt x="534" y="1985"/>
                </a:lnTo>
                <a:lnTo>
                  <a:pt x="542" y="1977"/>
                </a:lnTo>
                <a:lnTo>
                  <a:pt x="562" y="1963"/>
                </a:lnTo>
                <a:lnTo>
                  <a:pt x="582" y="1951"/>
                </a:lnTo>
                <a:lnTo>
                  <a:pt x="592" y="1943"/>
                </a:lnTo>
                <a:lnTo>
                  <a:pt x="598" y="1935"/>
                </a:lnTo>
                <a:lnTo>
                  <a:pt x="598" y="1935"/>
                </a:lnTo>
                <a:lnTo>
                  <a:pt x="606" y="1921"/>
                </a:lnTo>
                <a:lnTo>
                  <a:pt x="612" y="1907"/>
                </a:lnTo>
                <a:lnTo>
                  <a:pt x="622" y="1875"/>
                </a:lnTo>
                <a:lnTo>
                  <a:pt x="630" y="1843"/>
                </a:lnTo>
                <a:lnTo>
                  <a:pt x="638" y="1809"/>
                </a:lnTo>
                <a:lnTo>
                  <a:pt x="638" y="1809"/>
                </a:lnTo>
                <a:lnTo>
                  <a:pt x="640" y="1797"/>
                </a:lnTo>
                <a:lnTo>
                  <a:pt x="640" y="1783"/>
                </a:lnTo>
                <a:lnTo>
                  <a:pt x="640" y="1769"/>
                </a:lnTo>
                <a:lnTo>
                  <a:pt x="642" y="1755"/>
                </a:lnTo>
                <a:lnTo>
                  <a:pt x="642" y="1755"/>
                </a:lnTo>
                <a:lnTo>
                  <a:pt x="642" y="1735"/>
                </a:lnTo>
                <a:lnTo>
                  <a:pt x="646" y="1713"/>
                </a:lnTo>
                <a:lnTo>
                  <a:pt x="650" y="1683"/>
                </a:lnTo>
                <a:lnTo>
                  <a:pt x="650" y="1683"/>
                </a:lnTo>
                <a:lnTo>
                  <a:pt x="648" y="1669"/>
                </a:lnTo>
                <a:lnTo>
                  <a:pt x="644" y="1647"/>
                </a:lnTo>
                <a:lnTo>
                  <a:pt x="640" y="1623"/>
                </a:lnTo>
                <a:lnTo>
                  <a:pt x="638" y="1609"/>
                </a:lnTo>
                <a:lnTo>
                  <a:pt x="638" y="1609"/>
                </a:lnTo>
                <a:lnTo>
                  <a:pt x="642" y="1575"/>
                </a:lnTo>
                <a:lnTo>
                  <a:pt x="646" y="1541"/>
                </a:lnTo>
                <a:lnTo>
                  <a:pt x="646" y="1541"/>
                </a:lnTo>
                <a:lnTo>
                  <a:pt x="644" y="1521"/>
                </a:lnTo>
                <a:lnTo>
                  <a:pt x="642" y="1511"/>
                </a:lnTo>
                <a:lnTo>
                  <a:pt x="638" y="1503"/>
                </a:lnTo>
                <a:lnTo>
                  <a:pt x="638" y="1503"/>
                </a:lnTo>
                <a:lnTo>
                  <a:pt x="632" y="1495"/>
                </a:lnTo>
                <a:lnTo>
                  <a:pt x="624" y="1487"/>
                </a:lnTo>
                <a:lnTo>
                  <a:pt x="616" y="1479"/>
                </a:lnTo>
                <a:lnTo>
                  <a:pt x="610" y="1471"/>
                </a:lnTo>
                <a:lnTo>
                  <a:pt x="610" y="1471"/>
                </a:lnTo>
                <a:lnTo>
                  <a:pt x="604" y="1451"/>
                </a:lnTo>
                <a:lnTo>
                  <a:pt x="596" y="1415"/>
                </a:lnTo>
                <a:lnTo>
                  <a:pt x="582" y="1321"/>
                </a:lnTo>
                <a:lnTo>
                  <a:pt x="572" y="1225"/>
                </a:lnTo>
                <a:lnTo>
                  <a:pt x="566" y="1169"/>
                </a:lnTo>
                <a:lnTo>
                  <a:pt x="566" y="1089"/>
                </a:lnTo>
                <a:lnTo>
                  <a:pt x="566" y="1089"/>
                </a:lnTo>
                <a:lnTo>
                  <a:pt x="578" y="1057"/>
                </a:lnTo>
                <a:lnTo>
                  <a:pt x="590" y="1021"/>
                </a:lnTo>
                <a:lnTo>
                  <a:pt x="600" y="985"/>
                </a:lnTo>
                <a:lnTo>
                  <a:pt x="602" y="969"/>
                </a:lnTo>
                <a:lnTo>
                  <a:pt x="602" y="955"/>
                </a:lnTo>
                <a:lnTo>
                  <a:pt x="602" y="955"/>
                </a:lnTo>
                <a:lnTo>
                  <a:pt x="604" y="929"/>
                </a:lnTo>
                <a:lnTo>
                  <a:pt x="606" y="905"/>
                </a:lnTo>
                <a:lnTo>
                  <a:pt x="606" y="905"/>
                </a:lnTo>
                <a:lnTo>
                  <a:pt x="610" y="871"/>
                </a:lnTo>
                <a:lnTo>
                  <a:pt x="616" y="837"/>
                </a:lnTo>
                <a:lnTo>
                  <a:pt x="626" y="806"/>
                </a:lnTo>
                <a:lnTo>
                  <a:pt x="634" y="790"/>
                </a:lnTo>
                <a:lnTo>
                  <a:pt x="642" y="776"/>
                </a:lnTo>
                <a:lnTo>
                  <a:pt x="642" y="776"/>
                </a:lnTo>
                <a:lnTo>
                  <a:pt x="654" y="756"/>
                </a:lnTo>
                <a:lnTo>
                  <a:pt x="670" y="736"/>
                </a:lnTo>
                <a:lnTo>
                  <a:pt x="706" y="696"/>
                </a:lnTo>
                <a:lnTo>
                  <a:pt x="738" y="664"/>
                </a:lnTo>
                <a:lnTo>
                  <a:pt x="752" y="650"/>
                </a:lnTo>
                <a:lnTo>
                  <a:pt x="752" y="650"/>
                </a:lnTo>
                <a:lnTo>
                  <a:pt x="750" y="640"/>
                </a:lnTo>
                <a:lnTo>
                  <a:pt x="744" y="630"/>
                </a:lnTo>
                <a:lnTo>
                  <a:pt x="738" y="622"/>
                </a:lnTo>
                <a:lnTo>
                  <a:pt x="736" y="618"/>
                </a:lnTo>
                <a:lnTo>
                  <a:pt x="732" y="618"/>
                </a:lnTo>
                <a:lnTo>
                  <a:pt x="732" y="618"/>
                </a:lnTo>
                <a:lnTo>
                  <a:pt x="720" y="614"/>
                </a:lnTo>
                <a:lnTo>
                  <a:pt x="708" y="606"/>
                </a:lnTo>
                <a:lnTo>
                  <a:pt x="686" y="592"/>
                </a:lnTo>
                <a:lnTo>
                  <a:pt x="666" y="574"/>
                </a:lnTo>
                <a:lnTo>
                  <a:pt x="650" y="554"/>
                </a:lnTo>
                <a:lnTo>
                  <a:pt x="634" y="532"/>
                </a:lnTo>
                <a:lnTo>
                  <a:pt x="622" y="510"/>
                </a:lnTo>
                <a:lnTo>
                  <a:pt x="602" y="468"/>
                </a:lnTo>
                <a:lnTo>
                  <a:pt x="602" y="468"/>
                </a:lnTo>
                <a:lnTo>
                  <a:pt x="582" y="468"/>
                </a:lnTo>
                <a:lnTo>
                  <a:pt x="570" y="466"/>
                </a:lnTo>
                <a:lnTo>
                  <a:pt x="562" y="464"/>
                </a:lnTo>
                <a:lnTo>
                  <a:pt x="562" y="464"/>
                </a:lnTo>
                <a:lnTo>
                  <a:pt x="552" y="462"/>
                </a:lnTo>
                <a:lnTo>
                  <a:pt x="542" y="458"/>
                </a:lnTo>
                <a:lnTo>
                  <a:pt x="534" y="454"/>
                </a:lnTo>
                <a:lnTo>
                  <a:pt x="528" y="452"/>
                </a:lnTo>
                <a:lnTo>
                  <a:pt x="528" y="452"/>
                </a:lnTo>
                <a:lnTo>
                  <a:pt x="516" y="456"/>
                </a:lnTo>
                <a:lnTo>
                  <a:pt x="502" y="462"/>
                </a:lnTo>
                <a:lnTo>
                  <a:pt x="472" y="480"/>
                </a:lnTo>
                <a:lnTo>
                  <a:pt x="472" y="480"/>
                </a:lnTo>
                <a:lnTo>
                  <a:pt x="514" y="390"/>
                </a:lnTo>
                <a:lnTo>
                  <a:pt x="532" y="350"/>
                </a:lnTo>
                <a:lnTo>
                  <a:pt x="540" y="330"/>
                </a:lnTo>
                <a:lnTo>
                  <a:pt x="540" y="330"/>
                </a:lnTo>
                <a:lnTo>
                  <a:pt x="536" y="288"/>
                </a:lnTo>
                <a:lnTo>
                  <a:pt x="532" y="248"/>
                </a:lnTo>
                <a:lnTo>
                  <a:pt x="532" y="248"/>
                </a:lnTo>
                <a:lnTo>
                  <a:pt x="534" y="224"/>
                </a:lnTo>
                <a:lnTo>
                  <a:pt x="536" y="194"/>
                </a:lnTo>
                <a:lnTo>
                  <a:pt x="536" y="194"/>
                </a:lnTo>
                <a:lnTo>
                  <a:pt x="538" y="176"/>
                </a:lnTo>
                <a:lnTo>
                  <a:pt x="540" y="158"/>
                </a:lnTo>
                <a:lnTo>
                  <a:pt x="540" y="158"/>
                </a:lnTo>
                <a:lnTo>
                  <a:pt x="540" y="144"/>
                </a:lnTo>
                <a:lnTo>
                  <a:pt x="542" y="132"/>
                </a:lnTo>
                <a:lnTo>
                  <a:pt x="546" y="120"/>
                </a:lnTo>
                <a:lnTo>
                  <a:pt x="552" y="108"/>
                </a:lnTo>
                <a:lnTo>
                  <a:pt x="560" y="96"/>
                </a:lnTo>
                <a:lnTo>
                  <a:pt x="568" y="86"/>
                </a:lnTo>
                <a:lnTo>
                  <a:pt x="586" y="64"/>
                </a:lnTo>
                <a:lnTo>
                  <a:pt x="608" y="46"/>
                </a:lnTo>
                <a:lnTo>
                  <a:pt x="632" y="30"/>
                </a:lnTo>
                <a:lnTo>
                  <a:pt x="656" y="16"/>
                </a:lnTo>
                <a:lnTo>
                  <a:pt x="680" y="4"/>
                </a:lnTo>
                <a:lnTo>
                  <a:pt x="680" y="4"/>
                </a:lnTo>
                <a:lnTo>
                  <a:pt x="688" y="2"/>
                </a:lnTo>
                <a:lnTo>
                  <a:pt x="696" y="0"/>
                </a:lnTo>
                <a:lnTo>
                  <a:pt x="714" y="0"/>
                </a:lnTo>
                <a:lnTo>
                  <a:pt x="744" y="0"/>
                </a:lnTo>
                <a:lnTo>
                  <a:pt x="744" y="0"/>
                </a:lnTo>
                <a:lnTo>
                  <a:pt x="766" y="2"/>
                </a:lnTo>
                <a:lnTo>
                  <a:pt x="790" y="6"/>
                </a:lnTo>
                <a:lnTo>
                  <a:pt x="814" y="14"/>
                </a:lnTo>
                <a:lnTo>
                  <a:pt x="840" y="26"/>
                </a:lnTo>
                <a:lnTo>
                  <a:pt x="864" y="42"/>
                </a:lnTo>
                <a:lnTo>
                  <a:pt x="886" y="62"/>
                </a:lnTo>
                <a:lnTo>
                  <a:pt x="908" y="86"/>
                </a:lnTo>
                <a:lnTo>
                  <a:pt x="928" y="114"/>
                </a:lnTo>
                <a:lnTo>
                  <a:pt x="928" y="1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32A1E558-A8C9-4F2A-B00D-DC06EC1176D4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818710"/>
            <a:ext cx="964923" cy="1619787"/>
          </a:xfrm>
          <a:custGeom>
            <a:avLst/>
            <a:gdLst>
              <a:gd name="T0" fmla="*/ 211 w 722"/>
              <a:gd name="T1" fmla="*/ 1130 h 1212"/>
              <a:gd name="T2" fmla="*/ 185 w 722"/>
              <a:gd name="T3" fmla="*/ 1125 h 1212"/>
              <a:gd name="T4" fmla="*/ 113 w 722"/>
              <a:gd name="T5" fmla="*/ 1150 h 1212"/>
              <a:gd name="T6" fmla="*/ 139 w 722"/>
              <a:gd name="T7" fmla="*/ 1181 h 1212"/>
              <a:gd name="T8" fmla="*/ 222 w 722"/>
              <a:gd name="T9" fmla="*/ 1212 h 1212"/>
              <a:gd name="T10" fmla="*/ 291 w 722"/>
              <a:gd name="T11" fmla="*/ 1203 h 1212"/>
              <a:gd name="T12" fmla="*/ 340 w 722"/>
              <a:gd name="T13" fmla="*/ 1061 h 1212"/>
              <a:gd name="T14" fmla="*/ 362 w 722"/>
              <a:gd name="T15" fmla="*/ 1012 h 1212"/>
              <a:gd name="T16" fmla="*/ 340 w 722"/>
              <a:gd name="T17" fmla="*/ 929 h 1212"/>
              <a:gd name="T18" fmla="*/ 345 w 722"/>
              <a:gd name="T19" fmla="*/ 837 h 1212"/>
              <a:gd name="T20" fmla="*/ 376 w 722"/>
              <a:gd name="T21" fmla="*/ 743 h 1212"/>
              <a:gd name="T22" fmla="*/ 465 w 722"/>
              <a:gd name="T23" fmla="*/ 925 h 1212"/>
              <a:gd name="T24" fmla="*/ 486 w 722"/>
              <a:gd name="T25" fmla="*/ 978 h 1212"/>
              <a:gd name="T26" fmla="*/ 588 w 722"/>
              <a:gd name="T27" fmla="*/ 1089 h 1212"/>
              <a:gd name="T28" fmla="*/ 565 w 722"/>
              <a:gd name="T29" fmla="*/ 1148 h 1212"/>
              <a:gd name="T30" fmla="*/ 540 w 722"/>
              <a:gd name="T31" fmla="*/ 1166 h 1212"/>
              <a:gd name="T32" fmla="*/ 540 w 722"/>
              <a:gd name="T33" fmla="*/ 1185 h 1212"/>
              <a:gd name="T34" fmla="*/ 598 w 722"/>
              <a:gd name="T35" fmla="*/ 1192 h 1212"/>
              <a:gd name="T36" fmla="*/ 704 w 722"/>
              <a:gd name="T37" fmla="*/ 1165 h 1212"/>
              <a:gd name="T38" fmla="*/ 701 w 722"/>
              <a:gd name="T39" fmla="*/ 1107 h 1212"/>
              <a:gd name="T40" fmla="*/ 681 w 722"/>
              <a:gd name="T41" fmla="*/ 1073 h 1212"/>
              <a:gd name="T42" fmla="*/ 603 w 722"/>
              <a:gd name="T43" fmla="*/ 970 h 1212"/>
              <a:gd name="T44" fmla="*/ 557 w 722"/>
              <a:gd name="T45" fmla="*/ 831 h 1212"/>
              <a:gd name="T46" fmla="*/ 514 w 722"/>
              <a:gd name="T47" fmla="*/ 733 h 1212"/>
              <a:gd name="T48" fmla="*/ 525 w 722"/>
              <a:gd name="T49" fmla="*/ 673 h 1212"/>
              <a:gd name="T50" fmla="*/ 505 w 722"/>
              <a:gd name="T51" fmla="*/ 536 h 1212"/>
              <a:gd name="T52" fmla="*/ 445 w 722"/>
              <a:gd name="T53" fmla="*/ 317 h 1212"/>
              <a:gd name="T54" fmla="*/ 411 w 722"/>
              <a:gd name="T55" fmla="*/ 255 h 1212"/>
              <a:gd name="T56" fmla="*/ 370 w 722"/>
              <a:gd name="T57" fmla="*/ 219 h 1212"/>
              <a:gd name="T58" fmla="*/ 330 w 722"/>
              <a:gd name="T59" fmla="*/ 184 h 1212"/>
              <a:gd name="T60" fmla="*/ 335 w 722"/>
              <a:gd name="T61" fmla="*/ 113 h 1212"/>
              <a:gd name="T62" fmla="*/ 305 w 722"/>
              <a:gd name="T63" fmla="*/ 57 h 1212"/>
              <a:gd name="T64" fmla="*/ 247 w 722"/>
              <a:gd name="T65" fmla="*/ 2 h 1212"/>
              <a:gd name="T66" fmla="*/ 201 w 722"/>
              <a:gd name="T67" fmla="*/ 5 h 1212"/>
              <a:gd name="T68" fmla="*/ 164 w 722"/>
              <a:gd name="T69" fmla="*/ 28 h 1212"/>
              <a:gd name="T70" fmla="*/ 155 w 722"/>
              <a:gd name="T71" fmla="*/ 59 h 1212"/>
              <a:gd name="T72" fmla="*/ 143 w 722"/>
              <a:gd name="T73" fmla="*/ 106 h 1212"/>
              <a:gd name="T74" fmla="*/ 98 w 722"/>
              <a:gd name="T75" fmla="*/ 148 h 1212"/>
              <a:gd name="T76" fmla="*/ 126 w 722"/>
              <a:gd name="T77" fmla="*/ 155 h 1212"/>
              <a:gd name="T78" fmla="*/ 169 w 722"/>
              <a:gd name="T79" fmla="*/ 182 h 1212"/>
              <a:gd name="T80" fmla="*/ 189 w 722"/>
              <a:gd name="T81" fmla="*/ 220 h 1212"/>
              <a:gd name="T82" fmla="*/ 206 w 722"/>
              <a:gd name="T83" fmla="*/ 227 h 1212"/>
              <a:gd name="T84" fmla="*/ 200 w 722"/>
              <a:gd name="T85" fmla="*/ 277 h 1212"/>
              <a:gd name="T86" fmla="*/ 178 w 722"/>
              <a:gd name="T87" fmla="*/ 360 h 1212"/>
              <a:gd name="T88" fmla="*/ 211 w 722"/>
              <a:gd name="T89" fmla="*/ 518 h 1212"/>
              <a:gd name="T90" fmla="*/ 207 w 722"/>
              <a:gd name="T91" fmla="*/ 549 h 1212"/>
              <a:gd name="T92" fmla="*/ 149 w 722"/>
              <a:gd name="T93" fmla="*/ 609 h 1212"/>
              <a:gd name="T94" fmla="*/ 129 w 722"/>
              <a:gd name="T95" fmla="*/ 640 h 1212"/>
              <a:gd name="T96" fmla="*/ 62 w 722"/>
              <a:gd name="T97" fmla="*/ 975 h 1212"/>
              <a:gd name="T98" fmla="*/ 7 w 722"/>
              <a:gd name="T99" fmla="*/ 1046 h 1212"/>
              <a:gd name="T100" fmla="*/ 72 w 722"/>
              <a:gd name="T101" fmla="*/ 1073 h 1212"/>
              <a:gd name="T102" fmla="*/ 90 w 722"/>
              <a:gd name="T103" fmla="*/ 1078 h 1212"/>
              <a:gd name="T104" fmla="*/ 216 w 722"/>
              <a:gd name="T105" fmla="*/ 805 h 1212"/>
              <a:gd name="T106" fmla="*/ 153 w 722"/>
              <a:gd name="T107" fmla="*/ 676 h 1212"/>
              <a:gd name="T108" fmla="*/ 162 w 722"/>
              <a:gd name="T109" fmla="*/ 676 h 1212"/>
              <a:gd name="T110" fmla="*/ 170 w 722"/>
              <a:gd name="T111" fmla="*/ 908 h 1212"/>
              <a:gd name="T112" fmla="*/ 111 w 722"/>
              <a:gd name="T113" fmla="*/ 90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2" h="1212">
                <a:moveTo>
                  <a:pt x="216" y="1082"/>
                </a:moveTo>
                <a:lnTo>
                  <a:pt x="216" y="1082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0" y="1129"/>
                </a:lnTo>
                <a:lnTo>
                  <a:pt x="207" y="1127"/>
                </a:lnTo>
                <a:lnTo>
                  <a:pt x="198" y="1126"/>
                </a:lnTo>
                <a:lnTo>
                  <a:pt x="185" y="1125"/>
                </a:lnTo>
                <a:lnTo>
                  <a:pt x="139" y="1135"/>
                </a:lnTo>
                <a:lnTo>
                  <a:pt x="139" y="1135"/>
                </a:lnTo>
                <a:lnTo>
                  <a:pt x="126" y="1140"/>
                </a:lnTo>
                <a:lnTo>
                  <a:pt x="117" y="1145"/>
                </a:lnTo>
                <a:lnTo>
                  <a:pt x="115" y="1148"/>
                </a:lnTo>
                <a:lnTo>
                  <a:pt x="113" y="1150"/>
                </a:lnTo>
                <a:lnTo>
                  <a:pt x="113" y="1150"/>
                </a:lnTo>
                <a:lnTo>
                  <a:pt x="116" y="1158"/>
                </a:lnTo>
                <a:lnTo>
                  <a:pt x="124" y="1167"/>
                </a:lnTo>
                <a:lnTo>
                  <a:pt x="131" y="1176"/>
                </a:lnTo>
                <a:lnTo>
                  <a:pt x="135" y="1180"/>
                </a:lnTo>
                <a:lnTo>
                  <a:pt x="139" y="1181"/>
                </a:lnTo>
                <a:lnTo>
                  <a:pt x="139" y="1181"/>
                </a:lnTo>
                <a:lnTo>
                  <a:pt x="206" y="1202"/>
                </a:lnTo>
                <a:lnTo>
                  <a:pt x="206" y="1202"/>
                </a:lnTo>
                <a:lnTo>
                  <a:pt x="211" y="1207"/>
                </a:lnTo>
                <a:lnTo>
                  <a:pt x="216" y="1211"/>
                </a:lnTo>
                <a:lnTo>
                  <a:pt x="222" y="1212"/>
                </a:lnTo>
                <a:lnTo>
                  <a:pt x="222" y="1212"/>
                </a:lnTo>
                <a:lnTo>
                  <a:pt x="255" y="1211"/>
                </a:lnTo>
                <a:lnTo>
                  <a:pt x="277" y="1210"/>
                </a:lnTo>
                <a:lnTo>
                  <a:pt x="289" y="1207"/>
                </a:lnTo>
                <a:lnTo>
                  <a:pt x="289" y="1207"/>
                </a:lnTo>
                <a:lnTo>
                  <a:pt x="291" y="1203"/>
                </a:lnTo>
                <a:lnTo>
                  <a:pt x="293" y="1196"/>
                </a:lnTo>
                <a:lnTo>
                  <a:pt x="294" y="1172"/>
                </a:lnTo>
                <a:lnTo>
                  <a:pt x="294" y="1140"/>
                </a:lnTo>
                <a:lnTo>
                  <a:pt x="298" y="1072"/>
                </a:lnTo>
                <a:lnTo>
                  <a:pt x="298" y="1072"/>
                </a:lnTo>
                <a:lnTo>
                  <a:pt x="340" y="1061"/>
                </a:lnTo>
                <a:lnTo>
                  <a:pt x="354" y="1059"/>
                </a:lnTo>
                <a:lnTo>
                  <a:pt x="361" y="1058"/>
                </a:lnTo>
                <a:lnTo>
                  <a:pt x="361" y="1058"/>
                </a:lnTo>
                <a:lnTo>
                  <a:pt x="361" y="1054"/>
                </a:lnTo>
                <a:lnTo>
                  <a:pt x="362" y="1043"/>
                </a:lnTo>
                <a:lnTo>
                  <a:pt x="362" y="1012"/>
                </a:lnTo>
                <a:lnTo>
                  <a:pt x="361" y="965"/>
                </a:lnTo>
                <a:lnTo>
                  <a:pt x="361" y="965"/>
                </a:lnTo>
                <a:lnTo>
                  <a:pt x="356" y="951"/>
                </a:lnTo>
                <a:lnTo>
                  <a:pt x="349" y="939"/>
                </a:lnTo>
                <a:lnTo>
                  <a:pt x="344" y="932"/>
                </a:lnTo>
                <a:lnTo>
                  <a:pt x="340" y="929"/>
                </a:lnTo>
                <a:lnTo>
                  <a:pt x="340" y="929"/>
                </a:lnTo>
                <a:lnTo>
                  <a:pt x="339" y="925"/>
                </a:lnTo>
                <a:lnTo>
                  <a:pt x="338" y="918"/>
                </a:lnTo>
                <a:lnTo>
                  <a:pt x="339" y="896"/>
                </a:lnTo>
                <a:lnTo>
                  <a:pt x="342" y="868"/>
                </a:lnTo>
                <a:lnTo>
                  <a:pt x="345" y="837"/>
                </a:lnTo>
                <a:lnTo>
                  <a:pt x="356" y="779"/>
                </a:lnTo>
                <a:lnTo>
                  <a:pt x="361" y="753"/>
                </a:lnTo>
                <a:lnTo>
                  <a:pt x="361" y="753"/>
                </a:lnTo>
                <a:lnTo>
                  <a:pt x="367" y="748"/>
                </a:lnTo>
                <a:lnTo>
                  <a:pt x="376" y="743"/>
                </a:lnTo>
                <a:lnTo>
                  <a:pt x="376" y="743"/>
                </a:lnTo>
                <a:lnTo>
                  <a:pt x="383" y="757"/>
                </a:lnTo>
                <a:lnTo>
                  <a:pt x="396" y="789"/>
                </a:lnTo>
                <a:lnTo>
                  <a:pt x="413" y="836"/>
                </a:lnTo>
                <a:lnTo>
                  <a:pt x="413" y="836"/>
                </a:lnTo>
                <a:lnTo>
                  <a:pt x="443" y="887"/>
                </a:lnTo>
                <a:lnTo>
                  <a:pt x="465" y="925"/>
                </a:lnTo>
                <a:lnTo>
                  <a:pt x="472" y="938"/>
                </a:lnTo>
                <a:lnTo>
                  <a:pt x="474" y="944"/>
                </a:lnTo>
                <a:lnTo>
                  <a:pt x="474" y="944"/>
                </a:lnTo>
                <a:lnTo>
                  <a:pt x="476" y="952"/>
                </a:lnTo>
                <a:lnTo>
                  <a:pt x="481" y="965"/>
                </a:lnTo>
                <a:lnTo>
                  <a:pt x="486" y="978"/>
                </a:lnTo>
                <a:lnTo>
                  <a:pt x="490" y="985"/>
                </a:lnTo>
                <a:lnTo>
                  <a:pt x="490" y="985"/>
                </a:lnTo>
                <a:lnTo>
                  <a:pt x="496" y="993"/>
                </a:lnTo>
                <a:lnTo>
                  <a:pt x="507" y="1003"/>
                </a:lnTo>
                <a:lnTo>
                  <a:pt x="521" y="1016"/>
                </a:lnTo>
                <a:lnTo>
                  <a:pt x="588" y="1089"/>
                </a:lnTo>
                <a:lnTo>
                  <a:pt x="588" y="1089"/>
                </a:lnTo>
                <a:lnTo>
                  <a:pt x="580" y="1113"/>
                </a:lnTo>
                <a:lnTo>
                  <a:pt x="572" y="1135"/>
                </a:lnTo>
                <a:lnTo>
                  <a:pt x="572" y="1135"/>
                </a:lnTo>
                <a:lnTo>
                  <a:pt x="569" y="1143"/>
                </a:lnTo>
                <a:lnTo>
                  <a:pt x="565" y="1148"/>
                </a:lnTo>
                <a:lnTo>
                  <a:pt x="563" y="1150"/>
                </a:lnTo>
                <a:lnTo>
                  <a:pt x="562" y="1150"/>
                </a:lnTo>
                <a:lnTo>
                  <a:pt x="562" y="1150"/>
                </a:lnTo>
                <a:lnTo>
                  <a:pt x="556" y="1153"/>
                </a:lnTo>
                <a:lnTo>
                  <a:pt x="545" y="1161"/>
                </a:lnTo>
                <a:lnTo>
                  <a:pt x="540" y="1166"/>
                </a:lnTo>
                <a:lnTo>
                  <a:pt x="536" y="1171"/>
                </a:lnTo>
                <a:lnTo>
                  <a:pt x="535" y="1176"/>
                </a:lnTo>
                <a:lnTo>
                  <a:pt x="535" y="1179"/>
                </a:lnTo>
                <a:lnTo>
                  <a:pt x="536" y="1181"/>
                </a:lnTo>
                <a:lnTo>
                  <a:pt x="536" y="1181"/>
                </a:lnTo>
                <a:lnTo>
                  <a:pt x="540" y="1185"/>
                </a:lnTo>
                <a:lnTo>
                  <a:pt x="545" y="1188"/>
                </a:lnTo>
                <a:lnTo>
                  <a:pt x="552" y="1190"/>
                </a:lnTo>
                <a:lnTo>
                  <a:pt x="558" y="1192"/>
                </a:lnTo>
                <a:lnTo>
                  <a:pt x="576" y="1192"/>
                </a:lnTo>
                <a:lnTo>
                  <a:pt x="598" y="1192"/>
                </a:lnTo>
                <a:lnTo>
                  <a:pt x="598" y="1192"/>
                </a:lnTo>
                <a:lnTo>
                  <a:pt x="611" y="1190"/>
                </a:lnTo>
                <a:lnTo>
                  <a:pt x="625" y="1189"/>
                </a:lnTo>
                <a:lnTo>
                  <a:pt x="654" y="1184"/>
                </a:lnTo>
                <a:lnTo>
                  <a:pt x="686" y="1176"/>
                </a:lnTo>
                <a:lnTo>
                  <a:pt x="686" y="1176"/>
                </a:lnTo>
                <a:lnTo>
                  <a:pt x="704" y="1165"/>
                </a:lnTo>
                <a:lnTo>
                  <a:pt x="717" y="1156"/>
                </a:lnTo>
                <a:lnTo>
                  <a:pt x="721" y="1153"/>
                </a:lnTo>
                <a:lnTo>
                  <a:pt x="722" y="1150"/>
                </a:lnTo>
                <a:lnTo>
                  <a:pt x="722" y="1150"/>
                </a:lnTo>
                <a:lnTo>
                  <a:pt x="711" y="1123"/>
                </a:lnTo>
                <a:lnTo>
                  <a:pt x="701" y="1107"/>
                </a:lnTo>
                <a:lnTo>
                  <a:pt x="696" y="1099"/>
                </a:lnTo>
                <a:lnTo>
                  <a:pt x="696" y="1099"/>
                </a:lnTo>
                <a:lnTo>
                  <a:pt x="695" y="1096"/>
                </a:lnTo>
                <a:lnTo>
                  <a:pt x="692" y="1091"/>
                </a:lnTo>
                <a:lnTo>
                  <a:pt x="689" y="1083"/>
                </a:lnTo>
                <a:lnTo>
                  <a:pt x="681" y="1073"/>
                </a:lnTo>
                <a:lnTo>
                  <a:pt x="681" y="1073"/>
                </a:lnTo>
                <a:lnTo>
                  <a:pt x="663" y="1050"/>
                </a:lnTo>
                <a:lnTo>
                  <a:pt x="637" y="1016"/>
                </a:lnTo>
                <a:lnTo>
                  <a:pt x="614" y="984"/>
                </a:lnTo>
                <a:lnTo>
                  <a:pt x="603" y="970"/>
                </a:lnTo>
                <a:lnTo>
                  <a:pt x="603" y="970"/>
                </a:lnTo>
                <a:lnTo>
                  <a:pt x="598" y="960"/>
                </a:lnTo>
                <a:lnTo>
                  <a:pt x="585" y="938"/>
                </a:lnTo>
                <a:lnTo>
                  <a:pt x="567" y="908"/>
                </a:lnTo>
                <a:lnTo>
                  <a:pt x="567" y="908"/>
                </a:lnTo>
                <a:lnTo>
                  <a:pt x="562" y="871"/>
                </a:lnTo>
                <a:lnTo>
                  <a:pt x="557" y="831"/>
                </a:lnTo>
                <a:lnTo>
                  <a:pt x="557" y="831"/>
                </a:lnTo>
                <a:lnTo>
                  <a:pt x="535" y="785"/>
                </a:lnTo>
                <a:lnTo>
                  <a:pt x="521" y="756"/>
                </a:lnTo>
                <a:lnTo>
                  <a:pt x="516" y="743"/>
                </a:lnTo>
                <a:lnTo>
                  <a:pt x="516" y="743"/>
                </a:lnTo>
                <a:lnTo>
                  <a:pt x="514" y="733"/>
                </a:lnTo>
                <a:lnTo>
                  <a:pt x="511" y="712"/>
                </a:lnTo>
                <a:lnTo>
                  <a:pt x="505" y="681"/>
                </a:lnTo>
                <a:lnTo>
                  <a:pt x="505" y="681"/>
                </a:lnTo>
                <a:lnTo>
                  <a:pt x="516" y="678"/>
                </a:lnTo>
                <a:lnTo>
                  <a:pt x="522" y="676"/>
                </a:lnTo>
                <a:lnTo>
                  <a:pt x="525" y="673"/>
                </a:lnTo>
                <a:lnTo>
                  <a:pt x="526" y="671"/>
                </a:lnTo>
                <a:lnTo>
                  <a:pt x="526" y="671"/>
                </a:lnTo>
                <a:lnTo>
                  <a:pt x="523" y="646"/>
                </a:lnTo>
                <a:lnTo>
                  <a:pt x="516" y="601"/>
                </a:lnTo>
                <a:lnTo>
                  <a:pt x="508" y="556"/>
                </a:lnTo>
                <a:lnTo>
                  <a:pt x="505" y="536"/>
                </a:lnTo>
                <a:lnTo>
                  <a:pt x="505" y="536"/>
                </a:lnTo>
                <a:lnTo>
                  <a:pt x="499" y="507"/>
                </a:lnTo>
                <a:lnTo>
                  <a:pt x="483" y="442"/>
                </a:lnTo>
                <a:lnTo>
                  <a:pt x="459" y="346"/>
                </a:lnTo>
                <a:lnTo>
                  <a:pt x="459" y="346"/>
                </a:lnTo>
                <a:lnTo>
                  <a:pt x="445" y="317"/>
                </a:lnTo>
                <a:lnTo>
                  <a:pt x="434" y="295"/>
                </a:lnTo>
                <a:lnTo>
                  <a:pt x="428" y="278"/>
                </a:lnTo>
                <a:lnTo>
                  <a:pt x="428" y="278"/>
                </a:lnTo>
                <a:lnTo>
                  <a:pt x="425" y="272"/>
                </a:lnTo>
                <a:lnTo>
                  <a:pt x="422" y="266"/>
                </a:lnTo>
                <a:lnTo>
                  <a:pt x="411" y="255"/>
                </a:lnTo>
                <a:lnTo>
                  <a:pt x="402" y="245"/>
                </a:lnTo>
                <a:lnTo>
                  <a:pt x="397" y="237"/>
                </a:lnTo>
                <a:lnTo>
                  <a:pt x="397" y="237"/>
                </a:lnTo>
                <a:lnTo>
                  <a:pt x="393" y="233"/>
                </a:lnTo>
                <a:lnTo>
                  <a:pt x="388" y="229"/>
                </a:lnTo>
                <a:lnTo>
                  <a:pt x="370" y="219"/>
                </a:lnTo>
                <a:lnTo>
                  <a:pt x="353" y="211"/>
                </a:lnTo>
                <a:lnTo>
                  <a:pt x="348" y="208"/>
                </a:lnTo>
                <a:lnTo>
                  <a:pt x="345" y="206"/>
                </a:lnTo>
                <a:lnTo>
                  <a:pt x="345" y="206"/>
                </a:lnTo>
                <a:lnTo>
                  <a:pt x="340" y="198"/>
                </a:lnTo>
                <a:lnTo>
                  <a:pt x="330" y="184"/>
                </a:lnTo>
                <a:lnTo>
                  <a:pt x="314" y="165"/>
                </a:lnTo>
                <a:lnTo>
                  <a:pt x="314" y="165"/>
                </a:lnTo>
                <a:lnTo>
                  <a:pt x="326" y="142"/>
                </a:lnTo>
                <a:lnTo>
                  <a:pt x="333" y="124"/>
                </a:lnTo>
                <a:lnTo>
                  <a:pt x="335" y="117"/>
                </a:lnTo>
                <a:lnTo>
                  <a:pt x="335" y="113"/>
                </a:lnTo>
                <a:lnTo>
                  <a:pt x="335" y="113"/>
                </a:lnTo>
                <a:lnTo>
                  <a:pt x="333" y="99"/>
                </a:lnTo>
                <a:lnTo>
                  <a:pt x="330" y="88"/>
                </a:lnTo>
                <a:lnTo>
                  <a:pt x="330" y="88"/>
                </a:lnTo>
                <a:lnTo>
                  <a:pt x="322" y="77"/>
                </a:lnTo>
                <a:lnTo>
                  <a:pt x="305" y="57"/>
                </a:lnTo>
                <a:lnTo>
                  <a:pt x="273" y="20"/>
                </a:lnTo>
                <a:lnTo>
                  <a:pt x="273" y="20"/>
                </a:lnTo>
                <a:lnTo>
                  <a:pt x="265" y="13"/>
                </a:lnTo>
                <a:lnTo>
                  <a:pt x="260" y="9"/>
                </a:lnTo>
                <a:lnTo>
                  <a:pt x="254" y="5"/>
                </a:lnTo>
                <a:lnTo>
                  <a:pt x="247" y="2"/>
                </a:lnTo>
                <a:lnTo>
                  <a:pt x="240" y="0"/>
                </a:lnTo>
                <a:lnTo>
                  <a:pt x="232" y="0"/>
                </a:lnTo>
                <a:lnTo>
                  <a:pt x="222" y="0"/>
                </a:lnTo>
                <a:lnTo>
                  <a:pt x="222" y="0"/>
                </a:lnTo>
                <a:lnTo>
                  <a:pt x="211" y="2"/>
                </a:lnTo>
                <a:lnTo>
                  <a:pt x="201" y="5"/>
                </a:lnTo>
                <a:lnTo>
                  <a:pt x="191" y="9"/>
                </a:lnTo>
                <a:lnTo>
                  <a:pt x="182" y="14"/>
                </a:lnTo>
                <a:lnTo>
                  <a:pt x="169" y="22"/>
                </a:lnTo>
                <a:lnTo>
                  <a:pt x="165" y="26"/>
                </a:lnTo>
                <a:lnTo>
                  <a:pt x="165" y="26"/>
                </a:lnTo>
                <a:lnTo>
                  <a:pt x="164" y="28"/>
                </a:lnTo>
                <a:lnTo>
                  <a:pt x="160" y="36"/>
                </a:lnTo>
                <a:lnTo>
                  <a:pt x="156" y="44"/>
                </a:lnTo>
                <a:lnTo>
                  <a:pt x="155" y="48"/>
                </a:lnTo>
                <a:lnTo>
                  <a:pt x="155" y="51"/>
                </a:lnTo>
                <a:lnTo>
                  <a:pt x="155" y="51"/>
                </a:lnTo>
                <a:lnTo>
                  <a:pt x="155" y="59"/>
                </a:lnTo>
                <a:lnTo>
                  <a:pt x="152" y="68"/>
                </a:lnTo>
                <a:lnTo>
                  <a:pt x="149" y="77"/>
                </a:lnTo>
                <a:lnTo>
                  <a:pt x="149" y="77"/>
                </a:lnTo>
                <a:lnTo>
                  <a:pt x="145" y="91"/>
                </a:lnTo>
                <a:lnTo>
                  <a:pt x="144" y="102"/>
                </a:lnTo>
                <a:lnTo>
                  <a:pt x="143" y="106"/>
                </a:lnTo>
                <a:lnTo>
                  <a:pt x="144" y="108"/>
                </a:lnTo>
                <a:lnTo>
                  <a:pt x="144" y="108"/>
                </a:lnTo>
                <a:lnTo>
                  <a:pt x="121" y="126"/>
                </a:lnTo>
                <a:lnTo>
                  <a:pt x="104" y="139"/>
                </a:lnTo>
                <a:lnTo>
                  <a:pt x="99" y="146"/>
                </a:lnTo>
                <a:lnTo>
                  <a:pt x="98" y="148"/>
                </a:lnTo>
                <a:lnTo>
                  <a:pt x="98" y="149"/>
                </a:lnTo>
                <a:lnTo>
                  <a:pt x="98" y="149"/>
                </a:lnTo>
                <a:lnTo>
                  <a:pt x="99" y="151"/>
                </a:lnTo>
                <a:lnTo>
                  <a:pt x="100" y="152"/>
                </a:lnTo>
                <a:lnTo>
                  <a:pt x="107" y="153"/>
                </a:lnTo>
                <a:lnTo>
                  <a:pt x="126" y="155"/>
                </a:lnTo>
                <a:lnTo>
                  <a:pt x="145" y="155"/>
                </a:lnTo>
                <a:lnTo>
                  <a:pt x="155" y="155"/>
                </a:lnTo>
                <a:lnTo>
                  <a:pt x="155" y="155"/>
                </a:lnTo>
                <a:lnTo>
                  <a:pt x="162" y="168"/>
                </a:lnTo>
                <a:lnTo>
                  <a:pt x="167" y="178"/>
                </a:lnTo>
                <a:lnTo>
                  <a:pt x="169" y="182"/>
                </a:lnTo>
                <a:lnTo>
                  <a:pt x="170" y="186"/>
                </a:lnTo>
                <a:lnTo>
                  <a:pt x="170" y="186"/>
                </a:lnTo>
                <a:lnTo>
                  <a:pt x="171" y="189"/>
                </a:lnTo>
                <a:lnTo>
                  <a:pt x="173" y="195"/>
                </a:lnTo>
                <a:lnTo>
                  <a:pt x="180" y="209"/>
                </a:lnTo>
                <a:lnTo>
                  <a:pt x="189" y="220"/>
                </a:lnTo>
                <a:lnTo>
                  <a:pt x="193" y="226"/>
                </a:lnTo>
                <a:lnTo>
                  <a:pt x="196" y="227"/>
                </a:lnTo>
                <a:lnTo>
                  <a:pt x="196" y="227"/>
                </a:lnTo>
                <a:lnTo>
                  <a:pt x="204" y="227"/>
                </a:lnTo>
                <a:lnTo>
                  <a:pt x="206" y="227"/>
                </a:lnTo>
                <a:lnTo>
                  <a:pt x="206" y="227"/>
                </a:lnTo>
                <a:lnTo>
                  <a:pt x="205" y="250"/>
                </a:lnTo>
                <a:lnTo>
                  <a:pt x="202" y="266"/>
                </a:lnTo>
                <a:lnTo>
                  <a:pt x="202" y="271"/>
                </a:lnTo>
                <a:lnTo>
                  <a:pt x="201" y="273"/>
                </a:lnTo>
                <a:lnTo>
                  <a:pt x="201" y="273"/>
                </a:lnTo>
                <a:lnTo>
                  <a:pt x="200" y="277"/>
                </a:lnTo>
                <a:lnTo>
                  <a:pt x="198" y="286"/>
                </a:lnTo>
                <a:lnTo>
                  <a:pt x="195" y="315"/>
                </a:lnTo>
                <a:lnTo>
                  <a:pt x="191" y="356"/>
                </a:lnTo>
                <a:lnTo>
                  <a:pt x="191" y="356"/>
                </a:lnTo>
                <a:lnTo>
                  <a:pt x="183" y="358"/>
                </a:lnTo>
                <a:lnTo>
                  <a:pt x="178" y="360"/>
                </a:lnTo>
                <a:lnTo>
                  <a:pt x="175" y="361"/>
                </a:lnTo>
                <a:lnTo>
                  <a:pt x="175" y="361"/>
                </a:lnTo>
                <a:lnTo>
                  <a:pt x="201" y="454"/>
                </a:lnTo>
                <a:lnTo>
                  <a:pt x="201" y="454"/>
                </a:lnTo>
                <a:lnTo>
                  <a:pt x="207" y="493"/>
                </a:lnTo>
                <a:lnTo>
                  <a:pt x="211" y="518"/>
                </a:lnTo>
                <a:lnTo>
                  <a:pt x="211" y="527"/>
                </a:lnTo>
                <a:lnTo>
                  <a:pt x="211" y="531"/>
                </a:lnTo>
                <a:lnTo>
                  <a:pt x="211" y="531"/>
                </a:lnTo>
                <a:lnTo>
                  <a:pt x="210" y="533"/>
                </a:lnTo>
                <a:lnTo>
                  <a:pt x="210" y="536"/>
                </a:lnTo>
                <a:lnTo>
                  <a:pt x="207" y="549"/>
                </a:lnTo>
                <a:lnTo>
                  <a:pt x="206" y="567"/>
                </a:lnTo>
                <a:lnTo>
                  <a:pt x="206" y="567"/>
                </a:lnTo>
                <a:lnTo>
                  <a:pt x="178" y="587"/>
                </a:lnTo>
                <a:lnTo>
                  <a:pt x="158" y="601"/>
                </a:lnTo>
                <a:lnTo>
                  <a:pt x="152" y="606"/>
                </a:lnTo>
                <a:lnTo>
                  <a:pt x="149" y="609"/>
                </a:lnTo>
                <a:lnTo>
                  <a:pt x="149" y="609"/>
                </a:lnTo>
                <a:lnTo>
                  <a:pt x="145" y="614"/>
                </a:lnTo>
                <a:lnTo>
                  <a:pt x="140" y="622"/>
                </a:lnTo>
                <a:lnTo>
                  <a:pt x="133" y="631"/>
                </a:lnTo>
                <a:lnTo>
                  <a:pt x="130" y="634"/>
                </a:lnTo>
                <a:lnTo>
                  <a:pt x="129" y="640"/>
                </a:lnTo>
                <a:lnTo>
                  <a:pt x="129" y="640"/>
                </a:lnTo>
                <a:lnTo>
                  <a:pt x="125" y="660"/>
                </a:lnTo>
                <a:lnTo>
                  <a:pt x="124" y="671"/>
                </a:lnTo>
                <a:lnTo>
                  <a:pt x="87" y="954"/>
                </a:lnTo>
                <a:lnTo>
                  <a:pt x="87" y="954"/>
                </a:lnTo>
                <a:lnTo>
                  <a:pt x="62" y="975"/>
                </a:lnTo>
                <a:lnTo>
                  <a:pt x="41" y="994"/>
                </a:lnTo>
                <a:lnTo>
                  <a:pt x="32" y="1003"/>
                </a:lnTo>
                <a:lnTo>
                  <a:pt x="26" y="1011"/>
                </a:lnTo>
                <a:lnTo>
                  <a:pt x="26" y="1011"/>
                </a:lnTo>
                <a:lnTo>
                  <a:pt x="16" y="1028"/>
                </a:lnTo>
                <a:lnTo>
                  <a:pt x="7" y="1046"/>
                </a:lnTo>
                <a:lnTo>
                  <a:pt x="2" y="1061"/>
                </a:lnTo>
                <a:lnTo>
                  <a:pt x="0" y="1068"/>
                </a:lnTo>
                <a:lnTo>
                  <a:pt x="0" y="1068"/>
                </a:lnTo>
                <a:lnTo>
                  <a:pt x="11" y="1069"/>
                </a:lnTo>
                <a:lnTo>
                  <a:pt x="36" y="1070"/>
                </a:lnTo>
                <a:lnTo>
                  <a:pt x="72" y="1073"/>
                </a:lnTo>
                <a:lnTo>
                  <a:pt x="72" y="1073"/>
                </a:lnTo>
                <a:lnTo>
                  <a:pt x="75" y="1076"/>
                </a:lnTo>
                <a:lnTo>
                  <a:pt x="77" y="1077"/>
                </a:lnTo>
                <a:lnTo>
                  <a:pt x="82" y="1078"/>
                </a:lnTo>
                <a:lnTo>
                  <a:pt x="82" y="1078"/>
                </a:lnTo>
                <a:lnTo>
                  <a:pt x="90" y="1078"/>
                </a:lnTo>
                <a:lnTo>
                  <a:pt x="93" y="1078"/>
                </a:lnTo>
                <a:lnTo>
                  <a:pt x="216" y="1082"/>
                </a:lnTo>
                <a:close/>
                <a:moveTo>
                  <a:pt x="222" y="665"/>
                </a:moveTo>
                <a:lnTo>
                  <a:pt x="227" y="712"/>
                </a:lnTo>
                <a:lnTo>
                  <a:pt x="237" y="712"/>
                </a:lnTo>
                <a:lnTo>
                  <a:pt x="216" y="805"/>
                </a:lnTo>
                <a:lnTo>
                  <a:pt x="214" y="674"/>
                </a:lnTo>
                <a:lnTo>
                  <a:pt x="222" y="665"/>
                </a:lnTo>
                <a:close/>
                <a:moveTo>
                  <a:pt x="144" y="671"/>
                </a:moveTo>
                <a:lnTo>
                  <a:pt x="144" y="671"/>
                </a:lnTo>
                <a:lnTo>
                  <a:pt x="149" y="674"/>
                </a:lnTo>
                <a:lnTo>
                  <a:pt x="153" y="676"/>
                </a:lnTo>
                <a:lnTo>
                  <a:pt x="155" y="676"/>
                </a:lnTo>
                <a:lnTo>
                  <a:pt x="155" y="676"/>
                </a:lnTo>
                <a:lnTo>
                  <a:pt x="155" y="676"/>
                </a:lnTo>
                <a:lnTo>
                  <a:pt x="156" y="674"/>
                </a:lnTo>
                <a:lnTo>
                  <a:pt x="158" y="676"/>
                </a:lnTo>
                <a:lnTo>
                  <a:pt x="162" y="676"/>
                </a:lnTo>
                <a:lnTo>
                  <a:pt x="165" y="676"/>
                </a:lnTo>
                <a:lnTo>
                  <a:pt x="165" y="676"/>
                </a:lnTo>
                <a:lnTo>
                  <a:pt x="182" y="673"/>
                </a:lnTo>
                <a:lnTo>
                  <a:pt x="196" y="671"/>
                </a:lnTo>
                <a:lnTo>
                  <a:pt x="196" y="887"/>
                </a:lnTo>
                <a:lnTo>
                  <a:pt x="170" y="908"/>
                </a:lnTo>
                <a:lnTo>
                  <a:pt x="170" y="908"/>
                </a:lnTo>
                <a:lnTo>
                  <a:pt x="140" y="923"/>
                </a:lnTo>
                <a:lnTo>
                  <a:pt x="108" y="939"/>
                </a:lnTo>
                <a:lnTo>
                  <a:pt x="108" y="939"/>
                </a:lnTo>
                <a:lnTo>
                  <a:pt x="108" y="929"/>
                </a:lnTo>
                <a:lnTo>
                  <a:pt x="111" y="900"/>
                </a:lnTo>
                <a:lnTo>
                  <a:pt x="120" y="812"/>
                </a:lnTo>
                <a:lnTo>
                  <a:pt x="134" y="686"/>
                </a:lnTo>
                <a:lnTo>
                  <a:pt x="144" y="67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3">
            <a:extLst>
              <a:ext uri="{FF2B5EF4-FFF2-40B4-BE49-F238E27FC236}">
                <a16:creationId xmlns:a16="http://schemas.microsoft.com/office/drawing/2014/main" id="{154FD9BE-CED0-4B51-A6AE-AA32890C5688}"/>
              </a:ext>
            </a:extLst>
          </p:cNvPr>
          <p:cNvSpPr>
            <a:spLocks noEditPoints="1"/>
          </p:cNvSpPr>
          <p:nvPr/>
        </p:nvSpPr>
        <p:spPr bwMode="auto">
          <a:xfrm>
            <a:off x="6348155" y="818710"/>
            <a:ext cx="847580" cy="1612156"/>
          </a:xfrm>
          <a:custGeom>
            <a:avLst/>
            <a:gdLst>
              <a:gd name="T0" fmla="*/ 359 w 725"/>
              <a:gd name="T1" fmla="*/ 188 h 1379"/>
              <a:gd name="T2" fmla="*/ 227 w 725"/>
              <a:gd name="T3" fmla="*/ 301 h 1379"/>
              <a:gd name="T4" fmla="*/ 204 w 725"/>
              <a:gd name="T5" fmla="*/ 435 h 1379"/>
              <a:gd name="T6" fmla="*/ 180 w 725"/>
              <a:gd name="T7" fmla="*/ 517 h 1379"/>
              <a:gd name="T8" fmla="*/ 171 w 725"/>
              <a:gd name="T9" fmla="*/ 558 h 1379"/>
              <a:gd name="T10" fmla="*/ 177 w 725"/>
              <a:gd name="T11" fmla="*/ 582 h 1379"/>
              <a:gd name="T12" fmla="*/ 182 w 725"/>
              <a:gd name="T13" fmla="*/ 664 h 1379"/>
              <a:gd name="T14" fmla="*/ 115 w 725"/>
              <a:gd name="T15" fmla="*/ 720 h 1379"/>
              <a:gd name="T16" fmla="*/ 70 w 725"/>
              <a:gd name="T17" fmla="*/ 828 h 1379"/>
              <a:gd name="T18" fmla="*/ 237 w 725"/>
              <a:gd name="T19" fmla="*/ 1151 h 1379"/>
              <a:gd name="T20" fmla="*/ 254 w 725"/>
              <a:gd name="T21" fmla="*/ 820 h 1379"/>
              <a:gd name="T22" fmla="*/ 210 w 725"/>
              <a:gd name="T23" fmla="*/ 726 h 1379"/>
              <a:gd name="T24" fmla="*/ 227 w 725"/>
              <a:gd name="T25" fmla="*/ 614 h 1379"/>
              <a:gd name="T26" fmla="*/ 265 w 725"/>
              <a:gd name="T27" fmla="*/ 582 h 1379"/>
              <a:gd name="T28" fmla="*/ 281 w 725"/>
              <a:gd name="T29" fmla="*/ 747 h 1379"/>
              <a:gd name="T30" fmla="*/ 361 w 725"/>
              <a:gd name="T31" fmla="*/ 936 h 1379"/>
              <a:gd name="T32" fmla="*/ 331 w 725"/>
              <a:gd name="T33" fmla="*/ 1097 h 1379"/>
              <a:gd name="T34" fmla="*/ 302 w 725"/>
              <a:gd name="T35" fmla="*/ 1220 h 1379"/>
              <a:gd name="T36" fmla="*/ 281 w 725"/>
              <a:gd name="T37" fmla="*/ 1295 h 1379"/>
              <a:gd name="T38" fmla="*/ 268 w 725"/>
              <a:gd name="T39" fmla="*/ 1335 h 1379"/>
              <a:gd name="T40" fmla="*/ 302 w 725"/>
              <a:gd name="T41" fmla="*/ 1377 h 1379"/>
              <a:gd name="T42" fmla="*/ 449 w 725"/>
              <a:gd name="T43" fmla="*/ 1369 h 1379"/>
              <a:gd name="T44" fmla="*/ 432 w 725"/>
              <a:gd name="T45" fmla="*/ 1333 h 1379"/>
              <a:gd name="T46" fmla="*/ 387 w 725"/>
              <a:gd name="T47" fmla="*/ 1314 h 1379"/>
              <a:gd name="T48" fmla="*/ 421 w 725"/>
              <a:gd name="T49" fmla="*/ 1235 h 1379"/>
              <a:gd name="T50" fmla="*/ 455 w 725"/>
              <a:gd name="T51" fmla="*/ 1203 h 1379"/>
              <a:gd name="T52" fmla="*/ 469 w 725"/>
              <a:gd name="T53" fmla="*/ 1313 h 1379"/>
              <a:gd name="T54" fmla="*/ 522 w 725"/>
              <a:gd name="T55" fmla="*/ 1314 h 1379"/>
              <a:gd name="T56" fmla="*/ 587 w 725"/>
              <a:gd name="T57" fmla="*/ 1274 h 1379"/>
              <a:gd name="T58" fmla="*/ 560 w 725"/>
              <a:gd name="T59" fmla="*/ 1242 h 1379"/>
              <a:gd name="T60" fmla="*/ 548 w 725"/>
              <a:gd name="T61" fmla="*/ 1223 h 1379"/>
              <a:gd name="T62" fmla="*/ 520 w 725"/>
              <a:gd name="T63" fmla="*/ 1174 h 1379"/>
              <a:gd name="T64" fmla="*/ 487 w 725"/>
              <a:gd name="T65" fmla="*/ 980 h 1379"/>
              <a:gd name="T66" fmla="*/ 515 w 725"/>
              <a:gd name="T67" fmla="*/ 697 h 1379"/>
              <a:gd name="T68" fmla="*/ 531 w 725"/>
              <a:gd name="T69" fmla="*/ 620 h 1379"/>
              <a:gd name="T70" fmla="*/ 559 w 725"/>
              <a:gd name="T71" fmla="*/ 720 h 1379"/>
              <a:gd name="T72" fmla="*/ 549 w 725"/>
              <a:gd name="T73" fmla="*/ 795 h 1379"/>
              <a:gd name="T74" fmla="*/ 725 w 725"/>
              <a:gd name="T75" fmla="*/ 1312 h 1379"/>
              <a:gd name="T76" fmla="*/ 675 w 725"/>
              <a:gd name="T77" fmla="*/ 1191 h 1379"/>
              <a:gd name="T78" fmla="*/ 592 w 725"/>
              <a:gd name="T79" fmla="*/ 720 h 1379"/>
              <a:gd name="T80" fmla="*/ 581 w 725"/>
              <a:gd name="T81" fmla="*/ 576 h 1379"/>
              <a:gd name="T82" fmla="*/ 582 w 725"/>
              <a:gd name="T83" fmla="*/ 532 h 1379"/>
              <a:gd name="T84" fmla="*/ 559 w 725"/>
              <a:gd name="T85" fmla="*/ 384 h 1379"/>
              <a:gd name="T86" fmla="*/ 501 w 725"/>
              <a:gd name="T87" fmla="*/ 240 h 1379"/>
              <a:gd name="T88" fmla="*/ 504 w 725"/>
              <a:gd name="T89" fmla="*/ 196 h 1379"/>
              <a:gd name="T90" fmla="*/ 531 w 725"/>
              <a:gd name="T91" fmla="*/ 155 h 1379"/>
              <a:gd name="T92" fmla="*/ 520 w 725"/>
              <a:gd name="T93" fmla="*/ 111 h 1379"/>
              <a:gd name="T94" fmla="*/ 573 w 725"/>
              <a:gd name="T95" fmla="*/ 70 h 1379"/>
              <a:gd name="T96" fmla="*/ 515 w 725"/>
              <a:gd name="T97" fmla="*/ 38 h 1379"/>
              <a:gd name="T98" fmla="*/ 427 w 725"/>
              <a:gd name="T99" fmla="*/ 0 h 1379"/>
              <a:gd name="T100" fmla="*/ 366 w 725"/>
              <a:gd name="T101" fmla="*/ 52 h 1379"/>
              <a:gd name="T102" fmla="*/ 375 w 725"/>
              <a:gd name="T103" fmla="*/ 138 h 1379"/>
              <a:gd name="T104" fmla="*/ 171 w 725"/>
              <a:gd name="T105" fmla="*/ 847 h 1379"/>
              <a:gd name="T106" fmla="*/ 195 w 725"/>
              <a:gd name="T107" fmla="*/ 749 h 1379"/>
              <a:gd name="T108" fmla="*/ 114 w 725"/>
              <a:gd name="T109" fmla="*/ 984 h 1379"/>
              <a:gd name="T110" fmla="*/ 54 w 725"/>
              <a:gd name="T111" fmla="*/ 1007 h 1379"/>
              <a:gd name="T112" fmla="*/ 160 w 725"/>
              <a:gd name="T113" fmla="*/ 985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5" h="1379">
                <a:moveTo>
                  <a:pt x="375" y="138"/>
                </a:moveTo>
                <a:lnTo>
                  <a:pt x="371" y="161"/>
                </a:lnTo>
                <a:lnTo>
                  <a:pt x="371" y="161"/>
                </a:lnTo>
                <a:lnTo>
                  <a:pt x="368" y="168"/>
                </a:lnTo>
                <a:lnTo>
                  <a:pt x="365" y="177"/>
                </a:lnTo>
                <a:lnTo>
                  <a:pt x="365" y="177"/>
                </a:lnTo>
                <a:lnTo>
                  <a:pt x="361" y="182"/>
                </a:lnTo>
                <a:lnTo>
                  <a:pt x="359" y="188"/>
                </a:lnTo>
                <a:lnTo>
                  <a:pt x="359" y="188"/>
                </a:lnTo>
                <a:lnTo>
                  <a:pt x="354" y="211"/>
                </a:lnTo>
                <a:lnTo>
                  <a:pt x="354" y="211"/>
                </a:lnTo>
                <a:lnTo>
                  <a:pt x="299" y="240"/>
                </a:lnTo>
                <a:lnTo>
                  <a:pt x="260" y="263"/>
                </a:lnTo>
                <a:lnTo>
                  <a:pt x="237" y="276"/>
                </a:lnTo>
                <a:lnTo>
                  <a:pt x="237" y="276"/>
                </a:lnTo>
                <a:lnTo>
                  <a:pt x="234" y="281"/>
                </a:lnTo>
                <a:lnTo>
                  <a:pt x="230" y="287"/>
                </a:lnTo>
                <a:lnTo>
                  <a:pt x="227" y="301"/>
                </a:lnTo>
                <a:lnTo>
                  <a:pt x="221" y="326"/>
                </a:lnTo>
                <a:lnTo>
                  <a:pt x="221" y="326"/>
                </a:lnTo>
                <a:lnTo>
                  <a:pt x="218" y="344"/>
                </a:lnTo>
                <a:lnTo>
                  <a:pt x="216" y="376"/>
                </a:lnTo>
                <a:lnTo>
                  <a:pt x="212" y="407"/>
                </a:lnTo>
                <a:lnTo>
                  <a:pt x="211" y="419"/>
                </a:lnTo>
                <a:lnTo>
                  <a:pt x="210" y="426"/>
                </a:lnTo>
                <a:lnTo>
                  <a:pt x="210" y="426"/>
                </a:lnTo>
                <a:lnTo>
                  <a:pt x="204" y="435"/>
                </a:lnTo>
                <a:lnTo>
                  <a:pt x="196" y="451"/>
                </a:lnTo>
                <a:lnTo>
                  <a:pt x="192" y="459"/>
                </a:lnTo>
                <a:lnTo>
                  <a:pt x="187" y="469"/>
                </a:lnTo>
                <a:lnTo>
                  <a:pt x="184" y="481"/>
                </a:lnTo>
                <a:lnTo>
                  <a:pt x="182" y="492"/>
                </a:lnTo>
                <a:lnTo>
                  <a:pt x="182" y="492"/>
                </a:lnTo>
                <a:lnTo>
                  <a:pt x="180" y="503"/>
                </a:lnTo>
                <a:lnTo>
                  <a:pt x="180" y="511"/>
                </a:lnTo>
                <a:lnTo>
                  <a:pt x="180" y="517"/>
                </a:lnTo>
                <a:lnTo>
                  <a:pt x="182" y="521"/>
                </a:lnTo>
                <a:lnTo>
                  <a:pt x="185" y="526"/>
                </a:lnTo>
                <a:lnTo>
                  <a:pt x="186" y="528"/>
                </a:lnTo>
                <a:lnTo>
                  <a:pt x="187" y="532"/>
                </a:lnTo>
                <a:lnTo>
                  <a:pt x="187" y="532"/>
                </a:lnTo>
                <a:lnTo>
                  <a:pt x="187" y="533"/>
                </a:lnTo>
                <a:lnTo>
                  <a:pt x="186" y="536"/>
                </a:lnTo>
                <a:lnTo>
                  <a:pt x="183" y="542"/>
                </a:lnTo>
                <a:lnTo>
                  <a:pt x="171" y="558"/>
                </a:lnTo>
                <a:lnTo>
                  <a:pt x="159" y="572"/>
                </a:lnTo>
                <a:lnTo>
                  <a:pt x="155" y="578"/>
                </a:lnTo>
                <a:lnTo>
                  <a:pt x="154" y="582"/>
                </a:lnTo>
                <a:lnTo>
                  <a:pt x="154" y="582"/>
                </a:lnTo>
                <a:lnTo>
                  <a:pt x="155" y="583"/>
                </a:lnTo>
                <a:lnTo>
                  <a:pt x="158" y="584"/>
                </a:lnTo>
                <a:lnTo>
                  <a:pt x="164" y="584"/>
                </a:lnTo>
                <a:lnTo>
                  <a:pt x="177" y="582"/>
                </a:lnTo>
                <a:lnTo>
                  <a:pt x="177" y="582"/>
                </a:lnTo>
                <a:lnTo>
                  <a:pt x="178" y="582"/>
                </a:lnTo>
                <a:lnTo>
                  <a:pt x="180" y="584"/>
                </a:lnTo>
                <a:lnTo>
                  <a:pt x="184" y="592"/>
                </a:lnTo>
                <a:lnTo>
                  <a:pt x="187" y="603"/>
                </a:lnTo>
                <a:lnTo>
                  <a:pt x="187" y="603"/>
                </a:lnTo>
                <a:lnTo>
                  <a:pt x="184" y="633"/>
                </a:lnTo>
                <a:lnTo>
                  <a:pt x="182" y="654"/>
                </a:lnTo>
                <a:lnTo>
                  <a:pt x="182" y="664"/>
                </a:lnTo>
                <a:lnTo>
                  <a:pt x="182" y="664"/>
                </a:lnTo>
                <a:lnTo>
                  <a:pt x="180" y="667"/>
                </a:lnTo>
                <a:lnTo>
                  <a:pt x="177" y="673"/>
                </a:lnTo>
                <a:lnTo>
                  <a:pt x="164" y="692"/>
                </a:lnTo>
                <a:lnTo>
                  <a:pt x="143" y="720"/>
                </a:lnTo>
                <a:lnTo>
                  <a:pt x="143" y="720"/>
                </a:lnTo>
                <a:lnTo>
                  <a:pt x="132" y="717"/>
                </a:lnTo>
                <a:lnTo>
                  <a:pt x="123" y="717"/>
                </a:lnTo>
                <a:lnTo>
                  <a:pt x="118" y="718"/>
                </a:lnTo>
                <a:lnTo>
                  <a:pt x="115" y="720"/>
                </a:lnTo>
                <a:lnTo>
                  <a:pt x="115" y="720"/>
                </a:lnTo>
                <a:lnTo>
                  <a:pt x="111" y="724"/>
                </a:lnTo>
                <a:lnTo>
                  <a:pt x="107" y="734"/>
                </a:lnTo>
                <a:lnTo>
                  <a:pt x="94" y="760"/>
                </a:lnTo>
                <a:lnTo>
                  <a:pt x="77" y="797"/>
                </a:lnTo>
                <a:lnTo>
                  <a:pt x="82" y="803"/>
                </a:lnTo>
                <a:lnTo>
                  <a:pt x="82" y="803"/>
                </a:lnTo>
                <a:lnTo>
                  <a:pt x="78" y="810"/>
                </a:lnTo>
                <a:lnTo>
                  <a:pt x="70" y="828"/>
                </a:lnTo>
                <a:lnTo>
                  <a:pt x="59" y="855"/>
                </a:lnTo>
                <a:lnTo>
                  <a:pt x="53" y="869"/>
                </a:lnTo>
                <a:lnTo>
                  <a:pt x="48" y="886"/>
                </a:lnTo>
                <a:lnTo>
                  <a:pt x="48" y="886"/>
                </a:lnTo>
                <a:lnTo>
                  <a:pt x="21" y="997"/>
                </a:lnTo>
                <a:lnTo>
                  <a:pt x="16" y="1007"/>
                </a:lnTo>
                <a:lnTo>
                  <a:pt x="0" y="1101"/>
                </a:lnTo>
                <a:lnTo>
                  <a:pt x="44" y="1141"/>
                </a:lnTo>
                <a:lnTo>
                  <a:pt x="237" y="1151"/>
                </a:lnTo>
                <a:lnTo>
                  <a:pt x="260" y="1129"/>
                </a:lnTo>
                <a:lnTo>
                  <a:pt x="260" y="1129"/>
                </a:lnTo>
                <a:lnTo>
                  <a:pt x="265" y="1051"/>
                </a:lnTo>
                <a:lnTo>
                  <a:pt x="265" y="1051"/>
                </a:lnTo>
                <a:lnTo>
                  <a:pt x="265" y="1015"/>
                </a:lnTo>
                <a:lnTo>
                  <a:pt x="261" y="938"/>
                </a:lnTo>
                <a:lnTo>
                  <a:pt x="258" y="860"/>
                </a:lnTo>
                <a:lnTo>
                  <a:pt x="255" y="833"/>
                </a:lnTo>
                <a:lnTo>
                  <a:pt x="254" y="820"/>
                </a:lnTo>
                <a:lnTo>
                  <a:pt x="254" y="820"/>
                </a:lnTo>
                <a:lnTo>
                  <a:pt x="246" y="778"/>
                </a:lnTo>
                <a:lnTo>
                  <a:pt x="241" y="755"/>
                </a:lnTo>
                <a:lnTo>
                  <a:pt x="237" y="742"/>
                </a:lnTo>
                <a:lnTo>
                  <a:pt x="237" y="742"/>
                </a:lnTo>
                <a:lnTo>
                  <a:pt x="235" y="739"/>
                </a:lnTo>
                <a:lnTo>
                  <a:pt x="231" y="736"/>
                </a:lnTo>
                <a:lnTo>
                  <a:pt x="222" y="732"/>
                </a:lnTo>
                <a:lnTo>
                  <a:pt x="210" y="726"/>
                </a:lnTo>
                <a:lnTo>
                  <a:pt x="210" y="726"/>
                </a:lnTo>
                <a:lnTo>
                  <a:pt x="216" y="696"/>
                </a:lnTo>
                <a:lnTo>
                  <a:pt x="227" y="647"/>
                </a:lnTo>
                <a:lnTo>
                  <a:pt x="227" y="647"/>
                </a:lnTo>
                <a:lnTo>
                  <a:pt x="228" y="639"/>
                </a:lnTo>
                <a:lnTo>
                  <a:pt x="229" y="632"/>
                </a:lnTo>
                <a:lnTo>
                  <a:pt x="229" y="621"/>
                </a:lnTo>
                <a:lnTo>
                  <a:pt x="227" y="616"/>
                </a:lnTo>
                <a:lnTo>
                  <a:pt x="227" y="614"/>
                </a:lnTo>
                <a:lnTo>
                  <a:pt x="227" y="614"/>
                </a:lnTo>
                <a:lnTo>
                  <a:pt x="233" y="611"/>
                </a:lnTo>
                <a:lnTo>
                  <a:pt x="239" y="610"/>
                </a:lnTo>
                <a:lnTo>
                  <a:pt x="243" y="609"/>
                </a:lnTo>
                <a:lnTo>
                  <a:pt x="243" y="609"/>
                </a:lnTo>
                <a:lnTo>
                  <a:pt x="246" y="608"/>
                </a:lnTo>
                <a:lnTo>
                  <a:pt x="248" y="604"/>
                </a:lnTo>
                <a:lnTo>
                  <a:pt x="255" y="595"/>
                </a:lnTo>
                <a:lnTo>
                  <a:pt x="265" y="582"/>
                </a:lnTo>
                <a:lnTo>
                  <a:pt x="265" y="582"/>
                </a:lnTo>
                <a:lnTo>
                  <a:pt x="262" y="614"/>
                </a:lnTo>
                <a:lnTo>
                  <a:pt x="260" y="638"/>
                </a:lnTo>
                <a:lnTo>
                  <a:pt x="260" y="653"/>
                </a:lnTo>
                <a:lnTo>
                  <a:pt x="260" y="653"/>
                </a:lnTo>
                <a:lnTo>
                  <a:pt x="261" y="665"/>
                </a:lnTo>
                <a:lnTo>
                  <a:pt x="265" y="685"/>
                </a:lnTo>
                <a:lnTo>
                  <a:pt x="271" y="712"/>
                </a:lnTo>
                <a:lnTo>
                  <a:pt x="281" y="747"/>
                </a:lnTo>
                <a:lnTo>
                  <a:pt x="281" y="747"/>
                </a:lnTo>
                <a:lnTo>
                  <a:pt x="290" y="767"/>
                </a:lnTo>
                <a:lnTo>
                  <a:pt x="300" y="790"/>
                </a:lnTo>
                <a:lnTo>
                  <a:pt x="312" y="812"/>
                </a:lnTo>
                <a:lnTo>
                  <a:pt x="324" y="835"/>
                </a:lnTo>
                <a:lnTo>
                  <a:pt x="344" y="871"/>
                </a:lnTo>
                <a:lnTo>
                  <a:pt x="354" y="886"/>
                </a:lnTo>
                <a:lnTo>
                  <a:pt x="354" y="886"/>
                </a:lnTo>
                <a:lnTo>
                  <a:pt x="361" y="936"/>
                </a:lnTo>
                <a:lnTo>
                  <a:pt x="367" y="973"/>
                </a:lnTo>
                <a:lnTo>
                  <a:pt x="371" y="991"/>
                </a:lnTo>
                <a:lnTo>
                  <a:pt x="371" y="991"/>
                </a:lnTo>
                <a:lnTo>
                  <a:pt x="369" y="996"/>
                </a:lnTo>
                <a:lnTo>
                  <a:pt x="367" y="1005"/>
                </a:lnTo>
                <a:lnTo>
                  <a:pt x="356" y="1034"/>
                </a:lnTo>
                <a:lnTo>
                  <a:pt x="342" y="1067"/>
                </a:lnTo>
                <a:lnTo>
                  <a:pt x="331" y="1097"/>
                </a:lnTo>
                <a:lnTo>
                  <a:pt x="331" y="1097"/>
                </a:lnTo>
                <a:lnTo>
                  <a:pt x="328" y="1109"/>
                </a:lnTo>
                <a:lnTo>
                  <a:pt x="325" y="1122"/>
                </a:lnTo>
                <a:lnTo>
                  <a:pt x="323" y="1147"/>
                </a:lnTo>
                <a:lnTo>
                  <a:pt x="321" y="1179"/>
                </a:lnTo>
                <a:lnTo>
                  <a:pt x="321" y="1179"/>
                </a:lnTo>
                <a:lnTo>
                  <a:pt x="318" y="1185"/>
                </a:lnTo>
                <a:lnTo>
                  <a:pt x="312" y="1194"/>
                </a:lnTo>
                <a:lnTo>
                  <a:pt x="305" y="1210"/>
                </a:lnTo>
                <a:lnTo>
                  <a:pt x="302" y="1220"/>
                </a:lnTo>
                <a:lnTo>
                  <a:pt x="298" y="1235"/>
                </a:lnTo>
                <a:lnTo>
                  <a:pt x="298" y="1235"/>
                </a:lnTo>
                <a:lnTo>
                  <a:pt x="296" y="1249"/>
                </a:lnTo>
                <a:lnTo>
                  <a:pt x="293" y="1262"/>
                </a:lnTo>
                <a:lnTo>
                  <a:pt x="292" y="1283"/>
                </a:lnTo>
                <a:lnTo>
                  <a:pt x="292" y="1296"/>
                </a:lnTo>
                <a:lnTo>
                  <a:pt x="293" y="1301"/>
                </a:lnTo>
                <a:lnTo>
                  <a:pt x="281" y="1295"/>
                </a:lnTo>
                <a:lnTo>
                  <a:pt x="281" y="1295"/>
                </a:lnTo>
                <a:lnTo>
                  <a:pt x="279" y="1294"/>
                </a:lnTo>
                <a:lnTo>
                  <a:pt x="277" y="1295"/>
                </a:lnTo>
                <a:lnTo>
                  <a:pt x="274" y="1296"/>
                </a:lnTo>
                <a:lnTo>
                  <a:pt x="273" y="1299"/>
                </a:lnTo>
                <a:lnTo>
                  <a:pt x="272" y="1306"/>
                </a:lnTo>
                <a:lnTo>
                  <a:pt x="271" y="1312"/>
                </a:lnTo>
                <a:lnTo>
                  <a:pt x="271" y="1312"/>
                </a:lnTo>
                <a:lnTo>
                  <a:pt x="270" y="1321"/>
                </a:lnTo>
                <a:lnTo>
                  <a:pt x="268" y="1335"/>
                </a:lnTo>
                <a:lnTo>
                  <a:pt x="270" y="1342"/>
                </a:lnTo>
                <a:lnTo>
                  <a:pt x="271" y="1349"/>
                </a:lnTo>
                <a:lnTo>
                  <a:pt x="273" y="1356"/>
                </a:lnTo>
                <a:lnTo>
                  <a:pt x="277" y="1362"/>
                </a:lnTo>
                <a:lnTo>
                  <a:pt x="277" y="1362"/>
                </a:lnTo>
                <a:lnTo>
                  <a:pt x="280" y="1367"/>
                </a:lnTo>
                <a:lnTo>
                  <a:pt x="285" y="1370"/>
                </a:lnTo>
                <a:lnTo>
                  <a:pt x="295" y="1375"/>
                </a:lnTo>
                <a:lnTo>
                  <a:pt x="302" y="1377"/>
                </a:lnTo>
                <a:lnTo>
                  <a:pt x="304" y="1379"/>
                </a:lnTo>
                <a:lnTo>
                  <a:pt x="304" y="1379"/>
                </a:lnTo>
                <a:lnTo>
                  <a:pt x="367" y="1377"/>
                </a:lnTo>
                <a:lnTo>
                  <a:pt x="415" y="1376"/>
                </a:lnTo>
                <a:lnTo>
                  <a:pt x="432" y="1375"/>
                </a:lnTo>
                <a:lnTo>
                  <a:pt x="442" y="1373"/>
                </a:lnTo>
                <a:lnTo>
                  <a:pt x="442" y="1373"/>
                </a:lnTo>
                <a:lnTo>
                  <a:pt x="447" y="1371"/>
                </a:lnTo>
                <a:lnTo>
                  <a:pt x="449" y="1369"/>
                </a:lnTo>
                <a:lnTo>
                  <a:pt x="449" y="1368"/>
                </a:lnTo>
                <a:lnTo>
                  <a:pt x="448" y="1367"/>
                </a:lnTo>
                <a:lnTo>
                  <a:pt x="444" y="1363"/>
                </a:lnTo>
                <a:lnTo>
                  <a:pt x="443" y="1360"/>
                </a:lnTo>
                <a:lnTo>
                  <a:pt x="442" y="1356"/>
                </a:lnTo>
                <a:lnTo>
                  <a:pt x="442" y="1356"/>
                </a:lnTo>
                <a:lnTo>
                  <a:pt x="441" y="1349"/>
                </a:lnTo>
                <a:lnTo>
                  <a:pt x="438" y="1340"/>
                </a:lnTo>
                <a:lnTo>
                  <a:pt x="432" y="1333"/>
                </a:lnTo>
                <a:lnTo>
                  <a:pt x="425" y="1329"/>
                </a:lnTo>
                <a:lnTo>
                  <a:pt x="425" y="1329"/>
                </a:lnTo>
                <a:lnTo>
                  <a:pt x="416" y="1325"/>
                </a:lnTo>
                <a:lnTo>
                  <a:pt x="404" y="1323"/>
                </a:lnTo>
                <a:lnTo>
                  <a:pt x="393" y="1320"/>
                </a:lnTo>
                <a:lnTo>
                  <a:pt x="387" y="1318"/>
                </a:lnTo>
                <a:lnTo>
                  <a:pt x="387" y="1318"/>
                </a:lnTo>
                <a:lnTo>
                  <a:pt x="386" y="1317"/>
                </a:lnTo>
                <a:lnTo>
                  <a:pt x="387" y="1314"/>
                </a:lnTo>
                <a:lnTo>
                  <a:pt x="390" y="1308"/>
                </a:lnTo>
                <a:lnTo>
                  <a:pt x="404" y="1291"/>
                </a:lnTo>
                <a:lnTo>
                  <a:pt x="404" y="1291"/>
                </a:lnTo>
                <a:lnTo>
                  <a:pt x="410" y="1281"/>
                </a:lnTo>
                <a:lnTo>
                  <a:pt x="412" y="1274"/>
                </a:lnTo>
                <a:lnTo>
                  <a:pt x="413" y="1267"/>
                </a:lnTo>
                <a:lnTo>
                  <a:pt x="415" y="1257"/>
                </a:lnTo>
                <a:lnTo>
                  <a:pt x="415" y="1257"/>
                </a:lnTo>
                <a:lnTo>
                  <a:pt x="421" y="1235"/>
                </a:lnTo>
                <a:lnTo>
                  <a:pt x="431" y="1203"/>
                </a:lnTo>
                <a:lnTo>
                  <a:pt x="442" y="1172"/>
                </a:lnTo>
                <a:lnTo>
                  <a:pt x="446" y="1162"/>
                </a:lnTo>
                <a:lnTo>
                  <a:pt x="448" y="1157"/>
                </a:lnTo>
                <a:lnTo>
                  <a:pt x="448" y="1157"/>
                </a:lnTo>
                <a:lnTo>
                  <a:pt x="449" y="1157"/>
                </a:lnTo>
                <a:lnTo>
                  <a:pt x="449" y="1160"/>
                </a:lnTo>
                <a:lnTo>
                  <a:pt x="451" y="1170"/>
                </a:lnTo>
                <a:lnTo>
                  <a:pt x="455" y="1203"/>
                </a:lnTo>
                <a:lnTo>
                  <a:pt x="459" y="1251"/>
                </a:lnTo>
                <a:lnTo>
                  <a:pt x="459" y="1251"/>
                </a:lnTo>
                <a:lnTo>
                  <a:pt x="460" y="1275"/>
                </a:lnTo>
                <a:lnTo>
                  <a:pt x="462" y="1294"/>
                </a:lnTo>
                <a:lnTo>
                  <a:pt x="463" y="1301"/>
                </a:lnTo>
                <a:lnTo>
                  <a:pt x="465" y="1306"/>
                </a:lnTo>
                <a:lnTo>
                  <a:pt x="465" y="1306"/>
                </a:lnTo>
                <a:lnTo>
                  <a:pt x="467" y="1310"/>
                </a:lnTo>
                <a:lnTo>
                  <a:pt x="469" y="1313"/>
                </a:lnTo>
                <a:lnTo>
                  <a:pt x="478" y="1318"/>
                </a:lnTo>
                <a:lnTo>
                  <a:pt x="487" y="1320"/>
                </a:lnTo>
                <a:lnTo>
                  <a:pt x="498" y="1323"/>
                </a:lnTo>
                <a:lnTo>
                  <a:pt x="498" y="1323"/>
                </a:lnTo>
                <a:lnTo>
                  <a:pt x="503" y="1324"/>
                </a:lnTo>
                <a:lnTo>
                  <a:pt x="507" y="1323"/>
                </a:lnTo>
                <a:lnTo>
                  <a:pt x="511" y="1321"/>
                </a:lnTo>
                <a:lnTo>
                  <a:pt x="516" y="1319"/>
                </a:lnTo>
                <a:lnTo>
                  <a:pt x="522" y="1314"/>
                </a:lnTo>
                <a:lnTo>
                  <a:pt x="524" y="1313"/>
                </a:lnTo>
                <a:lnTo>
                  <a:pt x="525" y="1312"/>
                </a:lnTo>
                <a:lnTo>
                  <a:pt x="525" y="1312"/>
                </a:lnTo>
                <a:lnTo>
                  <a:pt x="529" y="1311"/>
                </a:lnTo>
                <a:lnTo>
                  <a:pt x="536" y="1307"/>
                </a:lnTo>
                <a:lnTo>
                  <a:pt x="556" y="1295"/>
                </a:lnTo>
                <a:lnTo>
                  <a:pt x="575" y="1282"/>
                </a:lnTo>
                <a:lnTo>
                  <a:pt x="587" y="1274"/>
                </a:lnTo>
                <a:lnTo>
                  <a:pt x="587" y="1274"/>
                </a:lnTo>
                <a:lnTo>
                  <a:pt x="588" y="1272"/>
                </a:lnTo>
                <a:lnTo>
                  <a:pt x="588" y="1269"/>
                </a:lnTo>
                <a:lnTo>
                  <a:pt x="587" y="1264"/>
                </a:lnTo>
                <a:lnTo>
                  <a:pt x="581" y="1251"/>
                </a:lnTo>
                <a:lnTo>
                  <a:pt x="581" y="1251"/>
                </a:lnTo>
                <a:lnTo>
                  <a:pt x="578" y="1248"/>
                </a:lnTo>
                <a:lnTo>
                  <a:pt x="573" y="1245"/>
                </a:lnTo>
                <a:lnTo>
                  <a:pt x="567" y="1243"/>
                </a:lnTo>
                <a:lnTo>
                  <a:pt x="560" y="1242"/>
                </a:lnTo>
                <a:lnTo>
                  <a:pt x="548" y="1241"/>
                </a:lnTo>
                <a:lnTo>
                  <a:pt x="542" y="1241"/>
                </a:lnTo>
                <a:lnTo>
                  <a:pt x="542" y="1241"/>
                </a:lnTo>
                <a:lnTo>
                  <a:pt x="543" y="1237"/>
                </a:lnTo>
                <a:lnTo>
                  <a:pt x="544" y="1233"/>
                </a:lnTo>
                <a:lnTo>
                  <a:pt x="548" y="1229"/>
                </a:lnTo>
                <a:lnTo>
                  <a:pt x="548" y="1229"/>
                </a:lnTo>
                <a:lnTo>
                  <a:pt x="550" y="1226"/>
                </a:lnTo>
                <a:lnTo>
                  <a:pt x="548" y="1223"/>
                </a:lnTo>
                <a:lnTo>
                  <a:pt x="545" y="1219"/>
                </a:lnTo>
                <a:lnTo>
                  <a:pt x="542" y="1212"/>
                </a:lnTo>
                <a:lnTo>
                  <a:pt x="542" y="1212"/>
                </a:lnTo>
                <a:lnTo>
                  <a:pt x="541" y="1207"/>
                </a:lnTo>
                <a:lnTo>
                  <a:pt x="537" y="1203"/>
                </a:lnTo>
                <a:lnTo>
                  <a:pt x="531" y="1193"/>
                </a:lnTo>
                <a:lnTo>
                  <a:pt x="524" y="1182"/>
                </a:lnTo>
                <a:lnTo>
                  <a:pt x="522" y="1178"/>
                </a:lnTo>
                <a:lnTo>
                  <a:pt x="520" y="1174"/>
                </a:lnTo>
                <a:lnTo>
                  <a:pt x="520" y="1174"/>
                </a:lnTo>
                <a:lnTo>
                  <a:pt x="515" y="1150"/>
                </a:lnTo>
                <a:lnTo>
                  <a:pt x="511" y="1131"/>
                </a:lnTo>
                <a:lnTo>
                  <a:pt x="509" y="1107"/>
                </a:lnTo>
                <a:lnTo>
                  <a:pt x="509" y="1107"/>
                </a:lnTo>
                <a:lnTo>
                  <a:pt x="507" y="1091"/>
                </a:lnTo>
                <a:lnTo>
                  <a:pt x="505" y="1072"/>
                </a:lnTo>
                <a:lnTo>
                  <a:pt x="497" y="1030"/>
                </a:lnTo>
                <a:lnTo>
                  <a:pt x="487" y="980"/>
                </a:lnTo>
                <a:lnTo>
                  <a:pt x="487" y="930"/>
                </a:lnTo>
                <a:lnTo>
                  <a:pt x="487" y="930"/>
                </a:lnTo>
                <a:lnTo>
                  <a:pt x="493" y="893"/>
                </a:lnTo>
                <a:lnTo>
                  <a:pt x="504" y="847"/>
                </a:lnTo>
                <a:lnTo>
                  <a:pt x="504" y="847"/>
                </a:lnTo>
                <a:lnTo>
                  <a:pt x="506" y="822"/>
                </a:lnTo>
                <a:lnTo>
                  <a:pt x="510" y="779"/>
                </a:lnTo>
                <a:lnTo>
                  <a:pt x="513" y="732"/>
                </a:lnTo>
                <a:lnTo>
                  <a:pt x="515" y="697"/>
                </a:lnTo>
                <a:lnTo>
                  <a:pt x="515" y="697"/>
                </a:lnTo>
                <a:lnTo>
                  <a:pt x="513" y="668"/>
                </a:lnTo>
                <a:lnTo>
                  <a:pt x="512" y="636"/>
                </a:lnTo>
                <a:lnTo>
                  <a:pt x="509" y="598"/>
                </a:lnTo>
                <a:lnTo>
                  <a:pt x="509" y="598"/>
                </a:lnTo>
                <a:lnTo>
                  <a:pt x="513" y="602"/>
                </a:lnTo>
                <a:lnTo>
                  <a:pt x="525" y="614"/>
                </a:lnTo>
                <a:lnTo>
                  <a:pt x="525" y="614"/>
                </a:lnTo>
                <a:lnTo>
                  <a:pt x="531" y="620"/>
                </a:lnTo>
                <a:lnTo>
                  <a:pt x="535" y="621"/>
                </a:lnTo>
                <a:lnTo>
                  <a:pt x="536" y="621"/>
                </a:lnTo>
                <a:lnTo>
                  <a:pt x="537" y="620"/>
                </a:lnTo>
                <a:lnTo>
                  <a:pt x="537" y="620"/>
                </a:lnTo>
                <a:lnTo>
                  <a:pt x="542" y="636"/>
                </a:lnTo>
                <a:lnTo>
                  <a:pt x="542" y="636"/>
                </a:lnTo>
                <a:lnTo>
                  <a:pt x="551" y="679"/>
                </a:lnTo>
                <a:lnTo>
                  <a:pt x="557" y="707"/>
                </a:lnTo>
                <a:lnTo>
                  <a:pt x="559" y="720"/>
                </a:lnTo>
                <a:lnTo>
                  <a:pt x="559" y="720"/>
                </a:lnTo>
                <a:lnTo>
                  <a:pt x="542" y="759"/>
                </a:lnTo>
                <a:lnTo>
                  <a:pt x="542" y="759"/>
                </a:lnTo>
                <a:lnTo>
                  <a:pt x="541" y="761"/>
                </a:lnTo>
                <a:lnTo>
                  <a:pt x="541" y="766"/>
                </a:lnTo>
                <a:lnTo>
                  <a:pt x="543" y="774"/>
                </a:lnTo>
                <a:lnTo>
                  <a:pt x="548" y="791"/>
                </a:lnTo>
                <a:lnTo>
                  <a:pt x="548" y="791"/>
                </a:lnTo>
                <a:lnTo>
                  <a:pt x="549" y="795"/>
                </a:lnTo>
                <a:lnTo>
                  <a:pt x="551" y="797"/>
                </a:lnTo>
                <a:lnTo>
                  <a:pt x="556" y="800"/>
                </a:lnTo>
                <a:lnTo>
                  <a:pt x="564" y="803"/>
                </a:lnTo>
                <a:lnTo>
                  <a:pt x="631" y="1101"/>
                </a:lnTo>
                <a:lnTo>
                  <a:pt x="631" y="1157"/>
                </a:lnTo>
                <a:lnTo>
                  <a:pt x="636" y="1157"/>
                </a:lnTo>
                <a:lnTo>
                  <a:pt x="652" y="1291"/>
                </a:lnTo>
                <a:lnTo>
                  <a:pt x="664" y="1301"/>
                </a:lnTo>
                <a:lnTo>
                  <a:pt x="725" y="1312"/>
                </a:lnTo>
                <a:lnTo>
                  <a:pt x="725" y="1312"/>
                </a:lnTo>
                <a:lnTo>
                  <a:pt x="711" y="1291"/>
                </a:lnTo>
                <a:lnTo>
                  <a:pt x="700" y="1273"/>
                </a:lnTo>
                <a:lnTo>
                  <a:pt x="695" y="1264"/>
                </a:lnTo>
                <a:lnTo>
                  <a:pt x="692" y="1257"/>
                </a:lnTo>
                <a:lnTo>
                  <a:pt x="692" y="1257"/>
                </a:lnTo>
                <a:lnTo>
                  <a:pt x="687" y="1239"/>
                </a:lnTo>
                <a:lnTo>
                  <a:pt x="681" y="1217"/>
                </a:lnTo>
                <a:lnTo>
                  <a:pt x="675" y="1191"/>
                </a:lnTo>
                <a:lnTo>
                  <a:pt x="664" y="1151"/>
                </a:lnTo>
                <a:lnTo>
                  <a:pt x="652" y="1124"/>
                </a:lnTo>
                <a:lnTo>
                  <a:pt x="581" y="791"/>
                </a:lnTo>
                <a:lnTo>
                  <a:pt x="581" y="791"/>
                </a:lnTo>
                <a:lnTo>
                  <a:pt x="584" y="773"/>
                </a:lnTo>
                <a:lnTo>
                  <a:pt x="587" y="753"/>
                </a:lnTo>
                <a:lnTo>
                  <a:pt x="587" y="753"/>
                </a:lnTo>
                <a:lnTo>
                  <a:pt x="588" y="741"/>
                </a:lnTo>
                <a:lnTo>
                  <a:pt x="592" y="720"/>
                </a:lnTo>
                <a:lnTo>
                  <a:pt x="592" y="720"/>
                </a:lnTo>
                <a:lnTo>
                  <a:pt x="592" y="710"/>
                </a:lnTo>
                <a:lnTo>
                  <a:pt x="592" y="695"/>
                </a:lnTo>
                <a:lnTo>
                  <a:pt x="587" y="655"/>
                </a:lnTo>
                <a:lnTo>
                  <a:pt x="581" y="603"/>
                </a:lnTo>
                <a:lnTo>
                  <a:pt x="581" y="603"/>
                </a:lnTo>
                <a:lnTo>
                  <a:pt x="580" y="594"/>
                </a:lnTo>
                <a:lnTo>
                  <a:pt x="580" y="585"/>
                </a:lnTo>
                <a:lnTo>
                  <a:pt x="581" y="576"/>
                </a:lnTo>
                <a:lnTo>
                  <a:pt x="581" y="576"/>
                </a:lnTo>
                <a:lnTo>
                  <a:pt x="582" y="569"/>
                </a:lnTo>
                <a:lnTo>
                  <a:pt x="585" y="563"/>
                </a:lnTo>
                <a:lnTo>
                  <a:pt x="586" y="557"/>
                </a:lnTo>
                <a:lnTo>
                  <a:pt x="587" y="548"/>
                </a:lnTo>
                <a:lnTo>
                  <a:pt x="587" y="548"/>
                </a:lnTo>
                <a:lnTo>
                  <a:pt x="586" y="540"/>
                </a:lnTo>
                <a:lnTo>
                  <a:pt x="584" y="534"/>
                </a:lnTo>
                <a:lnTo>
                  <a:pt x="582" y="532"/>
                </a:lnTo>
                <a:lnTo>
                  <a:pt x="581" y="532"/>
                </a:lnTo>
                <a:lnTo>
                  <a:pt x="581" y="532"/>
                </a:lnTo>
                <a:lnTo>
                  <a:pt x="574" y="497"/>
                </a:lnTo>
                <a:lnTo>
                  <a:pt x="568" y="463"/>
                </a:lnTo>
                <a:lnTo>
                  <a:pt x="566" y="445"/>
                </a:lnTo>
                <a:lnTo>
                  <a:pt x="564" y="426"/>
                </a:lnTo>
                <a:lnTo>
                  <a:pt x="564" y="426"/>
                </a:lnTo>
                <a:lnTo>
                  <a:pt x="562" y="407"/>
                </a:lnTo>
                <a:lnTo>
                  <a:pt x="559" y="384"/>
                </a:lnTo>
                <a:lnTo>
                  <a:pt x="548" y="339"/>
                </a:lnTo>
                <a:lnTo>
                  <a:pt x="538" y="297"/>
                </a:lnTo>
                <a:lnTo>
                  <a:pt x="531" y="271"/>
                </a:lnTo>
                <a:lnTo>
                  <a:pt x="531" y="271"/>
                </a:lnTo>
                <a:lnTo>
                  <a:pt x="530" y="266"/>
                </a:lnTo>
                <a:lnTo>
                  <a:pt x="528" y="263"/>
                </a:lnTo>
                <a:lnTo>
                  <a:pt x="520" y="255"/>
                </a:lnTo>
                <a:lnTo>
                  <a:pt x="511" y="247"/>
                </a:lnTo>
                <a:lnTo>
                  <a:pt x="501" y="240"/>
                </a:lnTo>
                <a:lnTo>
                  <a:pt x="484" y="231"/>
                </a:lnTo>
                <a:lnTo>
                  <a:pt x="475" y="227"/>
                </a:lnTo>
                <a:lnTo>
                  <a:pt x="481" y="211"/>
                </a:lnTo>
                <a:lnTo>
                  <a:pt x="481" y="211"/>
                </a:lnTo>
                <a:lnTo>
                  <a:pt x="487" y="205"/>
                </a:lnTo>
                <a:lnTo>
                  <a:pt x="493" y="201"/>
                </a:lnTo>
                <a:lnTo>
                  <a:pt x="498" y="199"/>
                </a:lnTo>
                <a:lnTo>
                  <a:pt x="498" y="199"/>
                </a:lnTo>
                <a:lnTo>
                  <a:pt x="504" y="196"/>
                </a:lnTo>
                <a:lnTo>
                  <a:pt x="511" y="192"/>
                </a:lnTo>
                <a:lnTo>
                  <a:pt x="525" y="182"/>
                </a:lnTo>
                <a:lnTo>
                  <a:pt x="525" y="182"/>
                </a:lnTo>
                <a:lnTo>
                  <a:pt x="528" y="181"/>
                </a:lnTo>
                <a:lnTo>
                  <a:pt x="529" y="177"/>
                </a:lnTo>
                <a:lnTo>
                  <a:pt x="530" y="169"/>
                </a:lnTo>
                <a:lnTo>
                  <a:pt x="530" y="161"/>
                </a:lnTo>
                <a:lnTo>
                  <a:pt x="531" y="155"/>
                </a:lnTo>
                <a:lnTo>
                  <a:pt x="531" y="155"/>
                </a:lnTo>
                <a:lnTo>
                  <a:pt x="537" y="132"/>
                </a:lnTo>
                <a:lnTo>
                  <a:pt x="537" y="121"/>
                </a:lnTo>
                <a:lnTo>
                  <a:pt x="537" y="121"/>
                </a:lnTo>
                <a:lnTo>
                  <a:pt x="536" y="119"/>
                </a:lnTo>
                <a:lnTo>
                  <a:pt x="535" y="118"/>
                </a:lnTo>
                <a:lnTo>
                  <a:pt x="529" y="115"/>
                </a:lnTo>
                <a:lnTo>
                  <a:pt x="523" y="113"/>
                </a:lnTo>
                <a:lnTo>
                  <a:pt x="520" y="111"/>
                </a:lnTo>
                <a:lnTo>
                  <a:pt x="520" y="111"/>
                </a:lnTo>
                <a:lnTo>
                  <a:pt x="517" y="98"/>
                </a:lnTo>
                <a:lnTo>
                  <a:pt x="515" y="88"/>
                </a:lnTo>
                <a:lnTo>
                  <a:pt x="515" y="88"/>
                </a:lnTo>
                <a:lnTo>
                  <a:pt x="535" y="84"/>
                </a:lnTo>
                <a:lnTo>
                  <a:pt x="551" y="81"/>
                </a:lnTo>
                <a:lnTo>
                  <a:pt x="564" y="77"/>
                </a:lnTo>
                <a:lnTo>
                  <a:pt x="564" y="77"/>
                </a:lnTo>
                <a:lnTo>
                  <a:pt x="569" y="75"/>
                </a:lnTo>
                <a:lnTo>
                  <a:pt x="573" y="70"/>
                </a:lnTo>
                <a:lnTo>
                  <a:pt x="582" y="58"/>
                </a:lnTo>
                <a:lnTo>
                  <a:pt x="589" y="45"/>
                </a:lnTo>
                <a:lnTo>
                  <a:pt x="592" y="38"/>
                </a:lnTo>
                <a:lnTo>
                  <a:pt x="592" y="38"/>
                </a:lnTo>
                <a:lnTo>
                  <a:pt x="589" y="37"/>
                </a:lnTo>
                <a:lnTo>
                  <a:pt x="580" y="37"/>
                </a:lnTo>
                <a:lnTo>
                  <a:pt x="554" y="37"/>
                </a:lnTo>
                <a:lnTo>
                  <a:pt x="515" y="38"/>
                </a:lnTo>
                <a:lnTo>
                  <a:pt x="515" y="38"/>
                </a:lnTo>
                <a:lnTo>
                  <a:pt x="500" y="24"/>
                </a:lnTo>
                <a:lnTo>
                  <a:pt x="481" y="5"/>
                </a:lnTo>
                <a:lnTo>
                  <a:pt x="481" y="5"/>
                </a:lnTo>
                <a:lnTo>
                  <a:pt x="478" y="4"/>
                </a:lnTo>
                <a:lnTo>
                  <a:pt x="471" y="1"/>
                </a:lnTo>
                <a:lnTo>
                  <a:pt x="461" y="0"/>
                </a:lnTo>
                <a:lnTo>
                  <a:pt x="450" y="0"/>
                </a:lnTo>
                <a:lnTo>
                  <a:pt x="438" y="0"/>
                </a:lnTo>
                <a:lnTo>
                  <a:pt x="427" y="0"/>
                </a:lnTo>
                <a:lnTo>
                  <a:pt x="415" y="2"/>
                </a:lnTo>
                <a:lnTo>
                  <a:pt x="404" y="5"/>
                </a:lnTo>
                <a:lnTo>
                  <a:pt x="404" y="5"/>
                </a:lnTo>
                <a:lnTo>
                  <a:pt x="398" y="7"/>
                </a:lnTo>
                <a:lnTo>
                  <a:pt x="393" y="11"/>
                </a:lnTo>
                <a:lnTo>
                  <a:pt x="385" y="19"/>
                </a:lnTo>
                <a:lnTo>
                  <a:pt x="377" y="29"/>
                </a:lnTo>
                <a:lnTo>
                  <a:pt x="371" y="40"/>
                </a:lnTo>
                <a:lnTo>
                  <a:pt x="366" y="52"/>
                </a:lnTo>
                <a:lnTo>
                  <a:pt x="362" y="63"/>
                </a:lnTo>
                <a:lnTo>
                  <a:pt x="360" y="74"/>
                </a:lnTo>
                <a:lnTo>
                  <a:pt x="359" y="82"/>
                </a:lnTo>
                <a:lnTo>
                  <a:pt x="359" y="82"/>
                </a:lnTo>
                <a:lnTo>
                  <a:pt x="360" y="90"/>
                </a:lnTo>
                <a:lnTo>
                  <a:pt x="362" y="100"/>
                </a:lnTo>
                <a:lnTo>
                  <a:pt x="368" y="118"/>
                </a:lnTo>
                <a:lnTo>
                  <a:pt x="375" y="138"/>
                </a:lnTo>
                <a:lnTo>
                  <a:pt x="375" y="138"/>
                </a:lnTo>
                <a:close/>
                <a:moveTo>
                  <a:pt x="193" y="747"/>
                </a:moveTo>
                <a:lnTo>
                  <a:pt x="221" y="753"/>
                </a:lnTo>
                <a:lnTo>
                  <a:pt x="227" y="824"/>
                </a:lnTo>
                <a:lnTo>
                  <a:pt x="243" y="869"/>
                </a:lnTo>
                <a:lnTo>
                  <a:pt x="248" y="1024"/>
                </a:lnTo>
                <a:lnTo>
                  <a:pt x="204" y="1024"/>
                </a:lnTo>
                <a:lnTo>
                  <a:pt x="193" y="1018"/>
                </a:lnTo>
                <a:lnTo>
                  <a:pt x="177" y="985"/>
                </a:lnTo>
                <a:lnTo>
                  <a:pt x="171" y="847"/>
                </a:lnTo>
                <a:lnTo>
                  <a:pt x="177" y="841"/>
                </a:lnTo>
                <a:lnTo>
                  <a:pt x="182" y="770"/>
                </a:lnTo>
                <a:lnTo>
                  <a:pt x="182" y="770"/>
                </a:lnTo>
                <a:lnTo>
                  <a:pt x="186" y="767"/>
                </a:lnTo>
                <a:lnTo>
                  <a:pt x="190" y="764"/>
                </a:lnTo>
                <a:lnTo>
                  <a:pt x="193" y="759"/>
                </a:lnTo>
                <a:lnTo>
                  <a:pt x="193" y="759"/>
                </a:lnTo>
                <a:lnTo>
                  <a:pt x="195" y="753"/>
                </a:lnTo>
                <a:lnTo>
                  <a:pt x="195" y="749"/>
                </a:lnTo>
                <a:lnTo>
                  <a:pt x="193" y="747"/>
                </a:lnTo>
                <a:lnTo>
                  <a:pt x="193" y="747"/>
                </a:lnTo>
                <a:close/>
                <a:moveTo>
                  <a:pt x="132" y="747"/>
                </a:moveTo>
                <a:lnTo>
                  <a:pt x="154" y="780"/>
                </a:lnTo>
                <a:lnTo>
                  <a:pt x="154" y="847"/>
                </a:lnTo>
                <a:lnTo>
                  <a:pt x="138" y="891"/>
                </a:lnTo>
                <a:lnTo>
                  <a:pt x="121" y="974"/>
                </a:lnTo>
                <a:lnTo>
                  <a:pt x="121" y="974"/>
                </a:lnTo>
                <a:lnTo>
                  <a:pt x="114" y="984"/>
                </a:lnTo>
                <a:lnTo>
                  <a:pt x="108" y="988"/>
                </a:lnTo>
                <a:lnTo>
                  <a:pt x="105" y="991"/>
                </a:lnTo>
                <a:lnTo>
                  <a:pt x="104" y="991"/>
                </a:lnTo>
                <a:lnTo>
                  <a:pt x="104" y="991"/>
                </a:lnTo>
                <a:lnTo>
                  <a:pt x="103" y="992"/>
                </a:lnTo>
                <a:lnTo>
                  <a:pt x="103" y="994"/>
                </a:lnTo>
                <a:lnTo>
                  <a:pt x="101" y="1004"/>
                </a:lnTo>
                <a:lnTo>
                  <a:pt x="98" y="1018"/>
                </a:lnTo>
                <a:lnTo>
                  <a:pt x="54" y="1007"/>
                </a:lnTo>
                <a:lnTo>
                  <a:pt x="38" y="997"/>
                </a:lnTo>
                <a:lnTo>
                  <a:pt x="60" y="886"/>
                </a:lnTo>
                <a:lnTo>
                  <a:pt x="94" y="808"/>
                </a:lnTo>
                <a:lnTo>
                  <a:pt x="98" y="808"/>
                </a:lnTo>
                <a:lnTo>
                  <a:pt x="132" y="747"/>
                </a:lnTo>
                <a:close/>
                <a:moveTo>
                  <a:pt x="160" y="869"/>
                </a:moveTo>
                <a:lnTo>
                  <a:pt x="160" y="869"/>
                </a:lnTo>
                <a:lnTo>
                  <a:pt x="159" y="929"/>
                </a:lnTo>
                <a:lnTo>
                  <a:pt x="160" y="985"/>
                </a:lnTo>
                <a:lnTo>
                  <a:pt x="132" y="968"/>
                </a:lnTo>
                <a:lnTo>
                  <a:pt x="143" y="913"/>
                </a:lnTo>
                <a:lnTo>
                  <a:pt x="143" y="913"/>
                </a:lnTo>
                <a:lnTo>
                  <a:pt x="152" y="890"/>
                </a:lnTo>
                <a:lnTo>
                  <a:pt x="160" y="869"/>
                </a:lnTo>
                <a:lnTo>
                  <a:pt x="160" y="8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5B68FF9A-C743-4219-889A-81CEF7A967A9}"/>
              </a:ext>
            </a:extLst>
          </p:cNvPr>
          <p:cNvSpPr>
            <a:spLocks noEditPoints="1"/>
          </p:cNvSpPr>
          <p:nvPr/>
        </p:nvSpPr>
        <p:spPr bwMode="auto">
          <a:xfrm>
            <a:off x="8206760" y="980811"/>
            <a:ext cx="971550" cy="1435100"/>
          </a:xfrm>
          <a:custGeom>
            <a:avLst/>
            <a:gdLst>
              <a:gd name="T0" fmla="*/ 62 w 612"/>
              <a:gd name="T1" fmla="*/ 124 h 904"/>
              <a:gd name="T2" fmla="*/ 62 w 612"/>
              <a:gd name="T3" fmla="*/ 186 h 904"/>
              <a:gd name="T4" fmla="*/ 107 w 612"/>
              <a:gd name="T5" fmla="*/ 230 h 904"/>
              <a:gd name="T6" fmla="*/ 151 w 612"/>
              <a:gd name="T7" fmla="*/ 248 h 904"/>
              <a:gd name="T8" fmla="*/ 133 w 612"/>
              <a:gd name="T9" fmla="*/ 327 h 904"/>
              <a:gd name="T10" fmla="*/ 99 w 612"/>
              <a:gd name="T11" fmla="*/ 360 h 904"/>
              <a:gd name="T12" fmla="*/ 80 w 612"/>
              <a:gd name="T13" fmla="*/ 398 h 904"/>
              <a:gd name="T14" fmla="*/ 89 w 612"/>
              <a:gd name="T15" fmla="*/ 460 h 904"/>
              <a:gd name="T16" fmla="*/ 98 w 612"/>
              <a:gd name="T17" fmla="*/ 478 h 904"/>
              <a:gd name="T18" fmla="*/ 98 w 612"/>
              <a:gd name="T19" fmla="*/ 619 h 904"/>
              <a:gd name="T20" fmla="*/ 36 w 612"/>
              <a:gd name="T21" fmla="*/ 698 h 904"/>
              <a:gd name="T22" fmla="*/ 5 w 612"/>
              <a:gd name="T23" fmla="*/ 766 h 904"/>
              <a:gd name="T24" fmla="*/ 5 w 612"/>
              <a:gd name="T25" fmla="*/ 821 h 904"/>
              <a:gd name="T26" fmla="*/ 36 w 612"/>
              <a:gd name="T27" fmla="*/ 901 h 904"/>
              <a:gd name="T28" fmla="*/ 310 w 612"/>
              <a:gd name="T29" fmla="*/ 901 h 904"/>
              <a:gd name="T30" fmla="*/ 346 w 612"/>
              <a:gd name="T31" fmla="*/ 875 h 904"/>
              <a:gd name="T32" fmla="*/ 346 w 612"/>
              <a:gd name="T33" fmla="*/ 742 h 904"/>
              <a:gd name="T34" fmla="*/ 266 w 612"/>
              <a:gd name="T35" fmla="*/ 708 h 904"/>
              <a:gd name="T36" fmla="*/ 302 w 612"/>
              <a:gd name="T37" fmla="*/ 690 h 904"/>
              <a:gd name="T38" fmla="*/ 310 w 612"/>
              <a:gd name="T39" fmla="*/ 619 h 904"/>
              <a:gd name="T40" fmla="*/ 330 w 612"/>
              <a:gd name="T41" fmla="*/ 552 h 904"/>
              <a:gd name="T42" fmla="*/ 382 w 612"/>
              <a:gd name="T43" fmla="*/ 443 h 904"/>
              <a:gd name="T44" fmla="*/ 400 w 612"/>
              <a:gd name="T45" fmla="*/ 404 h 904"/>
              <a:gd name="T46" fmla="*/ 449 w 612"/>
              <a:gd name="T47" fmla="*/ 343 h 904"/>
              <a:gd name="T48" fmla="*/ 513 w 612"/>
              <a:gd name="T49" fmla="*/ 464 h 904"/>
              <a:gd name="T50" fmla="*/ 514 w 612"/>
              <a:gd name="T51" fmla="*/ 496 h 904"/>
              <a:gd name="T52" fmla="*/ 529 w 612"/>
              <a:gd name="T53" fmla="*/ 596 h 904"/>
              <a:gd name="T54" fmla="*/ 532 w 612"/>
              <a:gd name="T55" fmla="*/ 760 h 904"/>
              <a:gd name="T56" fmla="*/ 510 w 612"/>
              <a:gd name="T57" fmla="*/ 797 h 904"/>
              <a:gd name="T58" fmla="*/ 485 w 612"/>
              <a:gd name="T59" fmla="*/ 856 h 904"/>
              <a:gd name="T60" fmla="*/ 505 w 612"/>
              <a:gd name="T61" fmla="*/ 875 h 904"/>
              <a:gd name="T62" fmla="*/ 589 w 612"/>
              <a:gd name="T63" fmla="*/ 859 h 904"/>
              <a:gd name="T64" fmla="*/ 604 w 612"/>
              <a:gd name="T65" fmla="*/ 832 h 904"/>
              <a:gd name="T66" fmla="*/ 593 w 612"/>
              <a:gd name="T67" fmla="*/ 784 h 904"/>
              <a:gd name="T68" fmla="*/ 603 w 612"/>
              <a:gd name="T69" fmla="*/ 742 h 904"/>
              <a:gd name="T70" fmla="*/ 609 w 612"/>
              <a:gd name="T71" fmla="*/ 548 h 904"/>
              <a:gd name="T72" fmla="*/ 608 w 612"/>
              <a:gd name="T73" fmla="*/ 373 h 904"/>
              <a:gd name="T74" fmla="*/ 609 w 612"/>
              <a:gd name="T75" fmla="*/ 235 h 904"/>
              <a:gd name="T76" fmla="*/ 584 w 612"/>
              <a:gd name="T77" fmla="*/ 149 h 904"/>
              <a:gd name="T78" fmla="*/ 517 w 612"/>
              <a:gd name="T79" fmla="*/ 94 h 904"/>
              <a:gd name="T80" fmla="*/ 398 w 612"/>
              <a:gd name="T81" fmla="*/ 37 h 904"/>
              <a:gd name="T82" fmla="*/ 290 w 612"/>
              <a:gd name="T83" fmla="*/ 0 h 904"/>
              <a:gd name="T84" fmla="*/ 207 w 612"/>
              <a:gd name="T85" fmla="*/ 11 h 904"/>
              <a:gd name="T86" fmla="*/ 125 w 612"/>
              <a:gd name="T87" fmla="*/ 63 h 904"/>
              <a:gd name="T88" fmla="*/ 266 w 612"/>
              <a:gd name="T89" fmla="*/ 293 h 904"/>
              <a:gd name="T90" fmla="*/ 285 w 612"/>
              <a:gd name="T91" fmla="*/ 320 h 904"/>
              <a:gd name="T92" fmla="*/ 275 w 612"/>
              <a:gd name="T93" fmla="*/ 424 h 904"/>
              <a:gd name="T94" fmla="*/ 257 w 612"/>
              <a:gd name="T95" fmla="*/ 593 h 904"/>
              <a:gd name="T96" fmla="*/ 231 w 612"/>
              <a:gd name="T97" fmla="*/ 575 h 904"/>
              <a:gd name="T98" fmla="*/ 239 w 612"/>
              <a:gd name="T99" fmla="*/ 565 h 904"/>
              <a:gd name="T100" fmla="*/ 221 w 612"/>
              <a:gd name="T101" fmla="*/ 548 h 904"/>
              <a:gd name="T102" fmla="*/ 229 w 612"/>
              <a:gd name="T103" fmla="*/ 480 h 904"/>
              <a:gd name="T104" fmla="*/ 229 w 612"/>
              <a:gd name="T105" fmla="*/ 425 h 904"/>
              <a:gd name="T106" fmla="*/ 231 w 612"/>
              <a:gd name="T107" fmla="*/ 327 h 904"/>
              <a:gd name="T108" fmla="*/ 169 w 612"/>
              <a:gd name="T109" fmla="*/ 575 h 904"/>
              <a:gd name="T110" fmla="*/ 188 w 612"/>
              <a:gd name="T111" fmla="*/ 606 h 904"/>
              <a:gd name="T112" fmla="*/ 189 w 612"/>
              <a:gd name="T113" fmla="*/ 636 h 904"/>
              <a:gd name="T114" fmla="*/ 197 w 612"/>
              <a:gd name="T115" fmla="*/ 656 h 904"/>
              <a:gd name="T116" fmla="*/ 205 w 612"/>
              <a:gd name="T117" fmla="*/ 680 h 904"/>
              <a:gd name="T118" fmla="*/ 154 w 612"/>
              <a:gd name="T119" fmla="*/ 708 h 904"/>
              <a:gd name="T120" fmla="*/ 113 w 612"/>
              <a:gd name="T121" fmla="*/ 694 h 904"/>
              <a:gd name="T122" fmla="*/ 110 w 612"/>
              <a:gd name="T123" fmla="*/ 639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904">
                <a:moveTo>
                  <a:pt x="98" y="71"/>
                </a:moveTo>
                <a:lnTo>
                  <a:pt x="98" y="71"/>
                </a:lnTo>
                <a:lnTo>
                  <a:pt x="85" y="89"/>
                </a:lnTo>
                <a:lnTo>
                  <a:pt x="73" y="107"/>
                </a:lnTo>
                <a:lnTo>
                  <a:pt x="62" y="124"/>
                </a:lnTo>
                <a:lnTo>
                  <a:pt x="62" y="124"/>
                </a:lnTo>
                <a:lnTo>
                  <a:pt x="59" y="132"/>
                </a:lnTo>
                <a:lnTo>
                  <a:pt x="56" y="142"/>
                </a:lnTo>
                <a:lnTo>
                  <a:pt x="56" y="150"/>
                </a:lnTo>
                <a:lnTo>
                  <a:pt x="56" y="159"/>
                </a:lnTo>
                <a:lnTo>
                  <a:pt x="60" y="174"/>
                </a:lnTo>
                <a:lnTo>
                  <a:pt x="62" y="186"/>
                </a:lnTo>
                <a:lnTo>
                  <a:pt x="62" y="186"/>
                </a:lnTo>
                <a:lnTo>
                  <a:pt x="65" y="191"/>
                </a:lnTo>
                <a:lnTo>
                  <a:pt x="68" y="197"/>
                </a:lnTo>
                <a:lnTo>
                  <a:pt x="77" y="208"/>
                </a:lnTo>
                <a:lnTo>
                  <a:pt x="89" y="222"/>
                </a:lnTo>
                <a:lnTo>
                  <a:pt x="107" y="230"/>
                </a:lnTo>
                <a:lnTo>
                  <a:pt x="142" y="239"/>
                </a:lnTo>
                <a:lnTo>
                  <a:pt x="142" y="239"/>
                </a:lnTo>
                <a:lnTo>
                  <a:pt x="146" y="242"/>
                </a:lnTo>
                <a:lnTo>
                  <a:pt x="150" y="245"/>
                </a:lnTo>
                <a:lnTo>
                  <a:pt x="151" y="248"/>
                </a:lnTo>
                <a:lnTo>
                  <a:pt x="151" y="248"/>
                </a:lnTo>
                <a:lnTo>
                  <a:pt x="152" y="251"/>
                </a:lnTo>
                <a:lnTo>
                  <a:pt x="156" y="254"/>
                </a:lnTo>
                <a:lnTo>
                  <a:pt x="159" y="257"/>
                </a:lnTo>
                <a:lnTo>
                  <a:pt x="159" y="257"/>
                </a:lnTo>
                <a:lnTo>
                  <a:pt x="147" y="290"/>
                </a:lnTo>
                <a:lnTo>
                  <a:pt x="133" y="327"/>
                </a:lnTo>
                <a:lnTo>
                  <a:pt x="133" y="327"/>
                </a:lnTo>
                <a:lnTo>
                  <a:pt x="132" y="330"/>
                </a:lnTo>
                <a:lnTo>
                  <a:pt x="128" y="333"/>
                </a:lnTo>
                <a:lnTo>
                  <a:pt x="116" y="344"/>
                </a:lnTo>
                <a:lnTo>
                  <a:pt x="104" y="355"/>
                </a:lnTo>
                <a:lnTo>
                  <a:pt x="99" y="360"/>
                </a:lnTo>
                <a:lnTo>
                  <a:pt x="98" y="363"/>
                </a:lnTo>
                <a:lnTo>
                  <a:pt x="98" y="363"/>
                </a:lnTo>
                <a:lnTo>
                  <a:pt x="95" y="370"/>
                </a:lnTo>
                <a:lnTo>
                  <a:pt x="89" y="381"/>
                </a:lnTo>
                <a:lnTo>
                  <a:pt x="80" y="398"/>
                </a:lnTo>
                <a:lnTo>
                  <a:pt x="80" y="398"/>
                </a:lnTo>
                <a:lnTo>
                  <a:pt x="80" y="401"/>
                </a:lnTo>
                <a:lnTo>
                  <a:pt x="80" y="409"/>
                </a:lnTo>
                <a:lnTo>
                  <a:pt x="84" y="429"/>
                </a:lnTo>
                <a:lnTo>
                  <a:pt x="87" y="449"/>
                </a:lnTo>
                <a:lnTo>
                  <a:pt x="89" y="460"/>
                </a:lnTo>
                <a:lnTo>
                  <a:pt x="89" y="460"/>
                </a:lnTo>
                <a:lnTo>
                  <a:pt x="89" y="461"/>
                </a:lnTo>
                <a:lnTo>
                  <a:pt x="90" y="464"/>
                </a:lnTo>
                <a:lnTo>
                  <a:pt x="95" y="468"/>
                </a:lnTo>
                <a:lnTo>
                  <a:pt x="98" y="474"/>
                </a:lnTo>
                <a:lnTo>
                  <a:pt x="98" y="476"/>
                </a:lnTo>
                <a:lnTo>
                  <a:pt x="98" y="478"/>
                </a:lnTo>
                <a:lnTo>
                  <a:pt x="98" y="478"/>
                </a:lnTo>
                <a:lnTo>
                  <a:pt x="97" y="479"/>
                </a:lnTo>
                <a:lnTo>
                  <a:pt x="97" y="484"/>
                </a:lnTo>
                <a:lnTo>
                  <a:pt x="96" y="501"/>
                </a:lnTo>
                <a:lnTo>
                  <a:pt x="96" y="550"/>
                </a:lnTo>
                <a:lnTo>
                  <a:pt x="98" y="619"/>
                </a:lnTo>
                <a:lnTo>
                  <a:pt x="80" y="698"/>
                </a:lnTo>
                <a:lnTo>
                  <a:pt x="80" y="698"/>
                </a:lnTo>
                <a:lnTo>
                  <a:pt x="59" y="698"/>
                </a:lnTo>
                <a:lnTo>
                  <a:pt x="43" y="698"/>
                </a:lnTo>
                <a:lnTo>
                  <a:pt x="36" y="698"/>
                </a:lnTo>
                <a:lnTo>
                  <a:pt x="36" y="698"/>
                </a:lnTo>
                <a:lnTo>
                  <a:pt x="28" y="715"/>
                </a:lnTo>
                <a:lnTo>
                  <a:pt x="18" y="734"/>
                </a:lnTo>
                <a:lnTo>
                  <a:pt x="18" y="734"/>
                </a:lnTo>
                <a:lnTo>
                  <a:pt x="15" y="741"/>
                </a:lnTo>
                <a:lnTo>
                  <a:pt x="7" y="757"/>
                </a:lnTo>
                <a:lnTo>
                  <a:pt x="5" y="766"/>
                </a:lnTo>
                <a:lnTo>
                  <a:pt x="1" y="776"/>
                </a:lnTo>
                <a:lnTo>
                  <a:pt x="0" y="786"/>
                </a:lnTo>
                <a:lnTo>
                  <a:pt x="0" y="795"/>
                </a:lnTo>
                <a:lnTo>
                  <a:pt x="0" y="795"/>
                </a:lnTo>
                <a:lnTo>
                  <a:pt x="1" y="807"/>
                </a:lnTo>
                <a:lnTo>
                  <a:pt x="5" y="821"/>
                </a:lnTo>
                <a:lnTo>
                  <a:pt x="13" y="855"/>
                </a:lnTo>
                <a:lnTo>
                  <a:pt x="19" y="871"/>
                </a:lnTo>
                <a:lnTo>
                  <a:pt x="25" y="886"/>
                </a:lnTo>
                <a:lnTo>
                  <a:pt x="30" y="897"/>
                </a:lnTo>
                <a:lnTo>
                  <a:pt x="34" y="899"/>
                </a:lnTo>
                <a:lnTo>
                  <a:pt x="36" y="901"/>
                </a:lnTo>
                <a:lnTo>
                  <a:pt x="36" y="901"/>
                </a:lnTo>
                <a:lnTo>
                  <a:pt x="41" y="902"/>
                </a:lnTo>
                <a:lnTo>
                  <a:pt x="52" y="902"/>
                </a:lnTo>
                <a:lnTo>
                  <a:pt x="85" y="904"/>
                </a:lnTo>
                <a:lnTo>
                  <a:pt x="178" y="904"/>
                </a:lnTo>
                <a:lnTo>
                  <a:pt x="310" y="901"/>
                </a:lnTo>
                <a:lnTo>
                  <a:pt x="310" y="901"/>
                </a:lnTo>
                <a:lnTo>
                  <a:pt x="329" y="891"/>
                </a:lnTo>
                <a:lnTo>
                  <a:pt x="342" y="881"/>
                </a:lnTo>
                <a:lnTo>
                  <a:pt x="346" y="877"/>
                </a:lnTo>
                <a:lnTo>
                  <a:pt x="346" y="876"/>
                </a:lnTo>
                <a:lnTo>
                  <a:pt x="346" y="875"/>
                </a:lnTo>
                <a:lnTo>
                  <a:pt x="346" y="875"/>
                </a:lnTo>
                <a:lnTo>
                  <a:pt x="345" y="868"/>
                </a:lnTo>
                <a:lnTo>
                  <a:pt x="345" y="853"/>
                </a:lnTo>
                <a:lnTo>
                  <a:pt x="345" y="809"/>
                </a:lnTo>
                <a:lnTo>
                  <a:pt x="346" y="766"/>
                </a:lnTo>
                <a:lnTo>
                  <a:pt x="346" y="742"/>
                </a:lnTo>
                <a:lnTo>
                  <a:pt x="346" y="742"/>
                </a:lnTo>
                <a:lnTo>
                  <a:pt x="346" y="725"/>
                </a:lnTo>
                <a:lnTo>
                  <a:pt x="346" y="716"/>
                </a:lnTo>
                <a:lnTo>
                  <a:pt x="266" y="716"/>
                </a:lnTo>
                <a:lnTo>
                  <a:pt x="266" y="708"/>
                </a:lnTo>
                <a:lnTo>
                  <a:pt x="266" y="708"/>
                </a:lnTo>
                <a:lnTo>
                  <a:pt x="270" y="706"/>
                </a:lnTo>
                <a:lnTo>
                  <a:pt x="280" y="705"/>
                </a:lnTo>
                <a:lnTo>
                  <a:pt x="286" y="703"/>
                </a:lnTo>
                <a:lnTo>
                  <a:pt x="292" y="699"/>
                </a:lnTo>
                <a:lnTo>
                  <a:pt x="298" y="696"/>
                </a:lnTo>
                <a:lnTo>
                  <a:pt x="302" y="690"/>
                </a:lnTo>
                <a:lnTo>
                  <a:pt x="302" y="690"/>
                </a:lnTo>
                <a:lnTo>
                  <a:pt x="304" y="681"/>
                </a:lnTo>
                <a:lnTo>
                  <a:pt x="306" y="672"/>
                </a:lnTo>
                <a:lnTo>
                  <a:pt x="309" y="649"/>
                </a:lnTo>
                <a:lnTo>
                  <a:pt x="309" y="630"/>
                </a:lnTo>
                <a:lnTo>
                  <a:pt x="310" y="619"/>
                </a:lnTo>
                <a:lnTo>
                  <a:pt x="310" y="619"/>
                </a:lnTo>
                <a:lnTo>
                  <a:pt x="319" y="588"/>
                </a:lnTo>
                <a:lnTo>
                  <a:pt x="325" y="569"/>
                </a:lnTo>
                <a:lnTo>
                  <a:pt x="328" y="557"/>
                </a:lnTo>
                <a:lnTo>
                  <a:pt x="328" y="557"/>
                </a:lnTo>
                <a:lnTo>
                  <a:pt x="330" y="552"/>
                </a:lnTo>
                <a:lnTo>
                  <a:pt x="335" y="542"/>
                </a:lnTo>
                <a:lnTo>
                  <a:pt x="349" y="517"/>
                </a:lnTo>
                <a:lnTo>
                  <a:pt x="365" y="492"/>
                </a:lnTo>
                <a:lnTo>
                  <a:pt x="372" y="478"/>
                </a:lnTo>
                <a:lnTo>
                  <a:pt x="372" y="478"/>
                </a:lnTo>
                <a:lnTo>
                  <a:pt x="382" y="443"/>
                </a:lnTo>
                <a:lnTo>
                  <a:pt x="386" y="424"/>
                </a:lnTo>
                <a:lnTo>
                  <a:pt x="389" y="418"/>
                </a:lnTo>
                <a:lnTo>
                  <a:pt x="390" y="416"/>
                </a:lnTo>
                <a:lnTo>
                  <a:pt x="390" y="416"/>
                </a:lnTo>
                <a:lnTo>
                  <a:pt x="392" y="412"/>
                </a:lnTo>
                <a:lnTo>
                  <a:pt x="400" y="404"/>
                </a:lnTo>
                <a:lnTo>
                  <a:pt x="418" y="375"/>
                </a:lnTo>
                <a:lnTo>
                  <a:pt x="434" y="348"/>
                </a:lnTo>
                <a:lnTo>
                  <a:pt x="440" y="339"/>
                </a:lnTo>
                <a:lnTo>
                  <a:pt x="443" y="337"/>
                </a:lnTo>
                <a:lnTo>
                  <a:pt x="443" y="337"/>
                </a:lnTo>
                <a:lnTo>
                  <a:pt x="449" y="343"/>
                </a:lnTo>
                <a:lnTo>
                  <a:pt x="462" y="355"/>
                </a:lnTo>
                <a:lnTo>
                  <a:pt x="479" y="371"/>
                </a:lnTo>
                <a:lnTo>
                  <a:pt x="479" y="371"/>
                </a:lnTo>
                <a:lnTo>
                  <a:pt x="498" y="419"/>
                </a:lnTo>
                <a:lnTo>
                  <a:pt x="510" y="453"/>
                </a:lnTo>
                <a:lnTo>
                  <a:pt x="513" y="464"/>
                </a:lnTo>
                <a:lnTo>
                  <a:pt x="514" y="468"/>
                </a:lnTo>
                <a:lnTo>
                  <a:pt x="514" y="468"/>
                </a:lnTo>
                <a:lnTo>
                  <a:pt x="513" y="471"/>
                </a:lnTo>
                <a:lnTo>
                  <a:pt x="513" y="473"/>
                </a:lnTo>
                <a:lnTo>
                  <a:pt x="513" y="484"/>
                </a:lnTo>
                <a:lnTo>
                  <a:pt x="514" y="496"/>
                </a:lnTo>
                <a:lnTo>
                  <a:pt x="514" y="504"/>
                </a:lnTo>
                <a:lnTo>
                  <a:pt x="514" y="504"/>
                </a:lnTo>
                <a:lnTo>
                  <a:pt x="514" y="510"/>
                </a:lnTo>
                <a:lnTo>
                  <a:pt x="516" y="522"/>
                </a:lnTo>
                <a:lnTo>
                  <a:pt x="522" y="557"/>
                </a:lnTo>
                <a:lnTo>
                  <a:pt x="529" y="596"/>
                </a:lnTo>
                <a:lnTo>
                  <a:pt x="531" y="614"/>
                </a:lnTo>
                <a:lnTo>
                  <a:pt x="532" y="627"/>
                </a:lnTo>
                <a:lnTo>
                  <a:pt x="532" y="627"/>
                </a:lnTo>
                <a:lnTo>
                  <a:pt x="532" y="705"/>
                </a:lnTo>
                <a:lnTo>
                  <a:pt x="532" y="760"/>
                </a:lnTo>
                <a:lnTo>
                  <a:pt x="532" y="760"/>
                </a:lnTo>
                <a:lnTo>
                  <a:pt x="524" y="770"/>
                </a:lnTo>
                <a:lnTo>
                  <a:pt x="518" y="778"/>
                </a:lnTo>
                <a:lnTo>
                  <a:pt x="516" y="783"/>
                </a:lnTo>
                <a:lnTo>
                  <a:pt x="514" y="786"/>
                </a:lnTo>
                <a:lnTo>
                  <a:pt x="514" y="786"/>
                </a:lnTo>
                <a:lnTo>
                  <a:pt x="510" y="797"/>
                </a:lnTo>
                <a:lnTo>
                  <a:pt x="501" y="812"/>
                </a:lnTo>
                <a:lnTo>
                  <a:pt x="493" y="827"/>
                </a:lnTo>
                <a:lnTo>
                  <a:pt x="488" y="839"/>
                </a:lnTo>
                <a:lnTo>
                  <a:pt x="488" y="839"/>
                </a:lnTo>
                <a:lnTo>
                  <a:pt x="486" y="850"/>
                </a:lnTo>
                <a:lnTo>
                  <a:pt x="485" y="856"/>
                </a:lnTo>
                <a:lnTo>
                  <a:pt x="486" y="862"/>
                </a:lnTo>
                <a:lnTo>
                  <a:pt x="488" y="867"/>
                </a:lnTo>
                <a:lnTo>
                  <a:pt x="492" y="870"/>
                </a:lnTo>
                <a:lnTo>
                  <a:pt x="498" y="874"/>
                </a:lnTo>
                <a:lnTo>
                  <a:pt x="505" y="875"/>
                </a:lnTo>
                <a:lnTo>
                  <a:pt x="505" y="875"/>
                </a:lnTo>
                <a:lnTo>
                  <a:pt x="516" y="875"/>
                </a:lnTo>
                <a:lnTo>
                  <a:pt x="530" y="874"/>
                </a:lnTo>
                <a:lnTo>
                  <a:pt x="546" y="871"/>
                </a:lnTo>
                <a:lnTo>
                  <a:pt x="561" y="868"/>
                </a:lnTo>
                <a:lnTo>
                  <a:pt x="577" y="864"/>
                </a:lnTo>
                <a:lnTo>
                  <a:pt x="589" y="859"/>
                </a:lnTo>
                <a:lnTo>
                  <a:pt x="598" y="855"/>
                </a:lnTo>
                <a:lnTo>
                  <a:pt x="601" y="851"/>
                </a:lnTo>
                <a:lnTo>
                  <a:pt x="603" y="849"/>
                </a:lnTo>
                <a:lnTo>
                  <a:pt x="603" y="849"/>
                </a:lnTo>
                <a:lnTo>
                  <a:pt x="604" y="841"/>
                </a:lnTo>
                <a:lnTo>
                  <a:pt x="604" y="832"/>
                </a:lnTo>
                <a:lnTo>
                  <a:pt x="602" y="813"/>
                </a:lnTo>
                <a:lnTo>
                  <a:pt x="598" y="796"/>
                </a:lnTo>
                <a:lnTo>
                  <a:pt x="596" y="790"/>
                </a:lnTo>
                <a:lnTo>
                  <a:pt x="593" y="786"/>
                </a:lnTo>
                <a:lnTo>
                  <a:pt x="593" y="786"/>
                </a:lnTo>
                <a:lnTo>
                  <a:pt x="593" y="784"/>
                </a:lnTo>
                <a:lnTo>
                  <a:pt x="593" y="779"/>
                </a:lnTo>
                <a:lnTo>
                  <a:pt x="597" y="769"/>
                </a:lnTo>
                <a:lnTo>
                  <a:pt x="601" y="754"/>
                </a:lnTo>
                <a:lnTo>
                  <a:pt x="602" y="748"/>
                </a:lnTo>
                <a:lnTo>
                  <a:pt x="603" y="742"/>
                </a:lnTo>
                <a:lnTo>
                  <a:pt x="603" y="742"/>
                </a:lnTo>
                <a:lnTo>
                  <a:pt x="606" y="673"/>
                </a:lnTo>
                <a:lnTo>
                  <a:pt x="610" y="624"/>
                </a:lnTo>
                <a:lnTo>
                  <a:pt x="611" y="583"/>
                </a:lnTo>
                <a:lnTo>
                  <a:pt x="611" y="583"/>
                </a:lnTo>
                <a:lnTo>
                  <a:pt x="611" y="566"/>
                </a:lnTo>
                <a:lnTo>
                  <a:pt x="609" y="548"/>
                </a:lnTo>
                <a:lnTo>
                  <a:pt x="603" y="510"/>
                </a:lnTo>
                <a:lnTo>
                  <a:pt x="597" y="480"/>
                </a:lnTo>
                <a:lnTo>
                  <a:pt x="593" y="468"/>
                </a:lnTo>
                <a:lnTo>
                  <a:pt x="593" y="468"/>
                </a:lnTo>
                <a:lnTo>
                  <a:pt x="602" y="416"/>
                </a:lnTo>
                <a:lnTo>
                  <a:pt x="608" y="373"/>
                </a:lnTo>
                <a:lnTo>
                  <a:pt x="611" y="337"/>
                </a:lnTo>
                <a:lnTo>
                  <a:pt x="611" y="337"/>
                </a:lnTo>
                <a:lnTo>
                  <a:pt x="612" y="302"/>
                </a:lnTo>
                <a:lnTo>
                  <a:pt x="612" y="282"/>
                </a:lnTo>
                <a:lnTo>
                  <a:pt x="611" y="259"/>
                </a:lnTo>
                <a:lnTo>
                  <a:pt x="609" y="235"/>
                </a:lnTo>
                <a:lnTo>
                  <a:pt x="605" y="212"/>
                </a:lnTo>
                <a:lnTo>
                  <a:pt x="601" y="190"/>
                </a:lnTo>
                <a:lnTo>
                  <a:pt x="593" y="168"/>
                </a:lnTo>
                <a:lnTo>
                  <a:pt x="593" y="168"/>
                </a:lnTo>
                <a:lnTo>
                  <a:pt x="590" y="159"/>
                </a:lnTo>
                <a:lnTo>
                  <a:pt x="584" y="149"/>
                </a:lnTo>
                <a:lnTo>
                  <a:pt x="578" y="141"/>
                </a:lnTo>
                <a:lnTo>
                  <a:pt x="572" y="133"/>
                </a:lnTo>
                <a:lnTo>
                  <a:pt x="557" y="119"/>
                </a:lnTo>
                <a:lnTo>
                  <a:pt x="542" y="108"/>
                </a:lnTo>
                <a:lnTo>
                  <a:pt x="528" y="100"/>
                </a:lnTo>
                <a:lnTo>
                  <a:pt x="517" y="94"/>
                </a:lnTo>
                <a:lnTo>
                  <a:pt x="505" y="89"/>
                </a:lnTo>
                <a:lnTo>
                  <a:pt x="505" y="89"/>
                </a:lnTo>
                <a:lnTo>
                  <a:pt x="471" y="72"/>
                </a:lnTo>
                <a:lnTo>
                  <a:pt x="437" y="56"/>
                </a:lnTo>
                <a:lnTo>
                  <a:pt x="398" y="37"/>
                </a:lnTo>
                <a:lnTo>
                  <a:pt x="398" y="37"/>
                </a:lnTo>
                <a:lnTo>
                  <a:pt x="380" y="26"/>
                </a:lnTo>
                <a:lnTo>
                  <a:pt x="363" y="19"/>
                </a:lnTo>
                <a:lnTo>
                  <a:pt x="345" y="11"/>
                </a:lnTo>
                <a:lnTo>
                  <a:pt x="327" y="5"/>
                </a:lnTo>
                <a:lnTo>
                  <a:pt x="308" y="2"/>
                </a:lnTo>
                <a:lnTo>
                  <a:pt x="290" y="0"/>
                </a:lnTo>
                <a:lnTo>
                  <a:pt x="269" y="0"/>
                </a:lnTo>
                <a:lnTo>
                  <a:pt x="249" y="1"/>
                </a:lnTo>
                <a:lnTo>
                  <a:pt x="249" y="1"/>
                </a:lnTo>
                <a:lnTo>
                  <a:pt x="238" y="2"/>
                </a:lnTo>
                <a:lnTo>
                  <a:pt x="227" y="4"/>
                </a:lnTo>
                <a:lnTo>
                  <a:pt x="207" y="11"/>
                </a:lnTo>
                <a:lnTo>
                  <a:pt x="189" y="20"/>
                </a:lnTo>
                <a:lnTo>
                  <a:pt x="174" y="29"/>
                </a:lnTo>
                <a:lnTo>
                  <a:pt x="160" y="39"/>
                </a:lnTo>
                <a:lnTo>
                  <a:pt x="151" y="46"/>
                </a:lnTo>
                <a:lnTo>
                  <a:pt x="142" y="53"/>
                </a:lnTo>
                <a:lnTo>
                  <a:pt x="125" y="63"/>
                </a:lnTo>
                <a:lnTo>
                  <a:pt x="98" y="71"/>
                </a:lnTo>
                <a:close/>
                <a:moveTo>
                  <a:pt x="231" y="283"/>
                </a:moveTo>
                <a:lnTo>
                  <a:pt x="231" y="283"/>
                </a:lnTo>
                <a:lnTo>
                  <a:pt x="244" y="287"/>
                </a:lnTo>
                <a:lnTo>
                  <a:pt x="266" y="293"/>
                </a:lnTo>
                <a:lnTo>
                  <a:pt x="266" y="293"/>
                </a:lnTo>
                <a:lnTo>
                  <a:pt x="269" y="294"/>
                </a:lnTo>
                <a:lnTo>
                  <a:pt x="273" y="296"/>
                </a:lnTo>
                <a:lnTo>
                  <a:pt x="279" y="302"/>
                </a:lnTo>
                <a:lnTo>
                  <a:pt x="284" y="309"/>
                </a:lnTo>
                <a:lnTo>
                  <a:pt x="284" y="309"/>
                </a:lnTo>
                <a:lnTo>
                  <a:pt x="285" y="320"/>
                </a:lnTo>
                <a:lnTo>
                  <a:pt x="285" y="331"/>
                </a:lnTo>
                <a:lnTo>
                  <a:pt x="284" y="345"/>
                </a:lnTo>
                <a:lnTo>
                  <a:pt x="284" y="345"/>
                </a:lnTo>
                <a:lnTo>
                  <a:pt x="279" y="389"/>
                </a:lnTo>
                <a:lnTo>
                  <a:pt x="275" y="424"/>
                </a:lnTo>
                <a:lnTo>
                  <a:pt x="275" y="424"/>
                </a:lnTo>
                <a:lnTo>
                  <a:pt x="275" y="428"/>
                </a:lnTo>
                <a:lnTo>
                  <a:pt x="276" y="432"/>
                </a:lnTo>
                <a:lnTo>
                  <a:pt x="279" y="441"/>
                </a:lnTo>
                <a:lnTo>
                  <a:pt x="284" y="450"/>
                </a:lnTo>
                <a:lnTo>
                  <a:pt x="275" y="548"/>
                </a:lnTo>
                <a:lnTo>
                  <a:pt x="257" y="593"/>
                </a:lnTo>
                <a:lnTo>
                  <a:pt x="257" y="593"/>
                </a:lnTo>
                <a:lnTo>
                  <a:pt x="243" y="583"/>
                </a:lnTo>
                <a:lnTo>
                  <a:pt x="233" y="577"/>
                </a:lnTo>
                <a:lnTo>
                  <a:pt x="231" y="575"/>
                </a:lnTo>
                <a:lnTo>
                  <a:pt x="231" y="575"/>
                </a:lnTo>
                <a:lnTo>
                  <a:pt x="231" y="575"/>
                </a:lnTo>
                <a:lnTo>
                  <a:pt x="233" y="575"/>
                </a:lnTo>
                <a:lnTo>
                  <a:pt x="238" y="574"/>
                </a:lnTo>
                <a:lnTo>
                  <a:pt x="239" y="572"/>
                </a:lnTo>
                <a:lnTo>
                  <a:pt x="241" y="571"/>
                </a:lnTo>
                <a:lnTo>
                  <a:pt x="241" y="569"/>
                </a:lnTo>
                <a:lnTo>
                  <a:pt x="239" y="565"/>
                </a:lnTo>
                <a:lnTo>
                  <a:pt x="239" y="565"/>
                </a:lnTo>
                <a:lnTo>
                  <a:pt x="238" y="563"/>
                </a:lnTo>
                <a:lnTo>
                  <a:pt x="236" y="559"/>
                </a:lnTo>
                <a:lnTo>
                  <a:pt x="229" y="553"/>
                </a:lnTo>
                <a:lnTo>
                  <a:pt x="221" y="548"/>
                </a:lnTo>
                <a:lnTo>
                  <a:pt x="221" y="548"/>
                </a:lnTo>
                <a:lnTo>
                  <a:pt x="224" y="541"/>
                </a:lnTo>
                <a:lnTo>
                  <a:pt x="226" y="525"/>
                </a:lnTo>
                <a:lnTo>
                  <a:pt x="231" y="495"/>
                </a:lnTo>
                <a:lnTo>
                  <a:pt x="231" y="495"/>
                </a:lnTo>
                <a:lnTo>
                  <a:pt x="231" y="490"/>
                </a:lnTo>
                <a:lnTo>
                  <a:pt x="229" y="480"/>
                </a:lnTo>
                <a:lnTo>
                  <a:pt x="223" y="456"/>
                </a:lnTo>
                <a:lnTo>
                  <a:pt x="213" y="424"/>
                </a:lnTo>
                <a:lnTo>
                  <a:pt x="213" y="424"/>
                </a:lnTo>
                <a:lnTo>
                  <a:pt x="220" y="426"/>
                </a:lnTo>
                <a:lnTo>
                  <a:pt x="226" y="426"/>
                </a:lnTo>
                <a:lnTo>
                  <a:pt x="229" y="425"/>
                </a:lnTo>
                <a:lnTo>
                  <a:pt x="231" y="424"/>
                </a:lnTo>
                <a:lnTo>
                  <a:pt x="231" y="424"/>
                </a:lnTo>
                <a:lnTo>
                  <a:pt x="232" y="419"/>
                </a:lnTo>
                <a:lnTo>
                  <a:pt x="232" y="407"/>
                </a:lnTo>
                <a:lnTo>
                  <a:pt x="232" y="374"/>
                </a:lnTo>
                <a:lnTo>
                  <a:pt x="231" y="327"/>
                </a:lnTo>
                <a:lnTo>
                  <a:pt x="231" y="283"/>
                </a:lnTo>
                <a:close/>
                <a:moveTo>
                  <a:pt x="151" y="539"/>
                </a:moveTo>
                <a:lnTo>
                  <a:pt x="159" y="539"/>
                </a:lnTo>
                <a:lnTo>
                  <a:pt x="159" y="539"/>
                </a:lnTo>
                <a:lnTo>
                  <a:pt x="169" y="575"/>
                </a:lnTo>
                <a:lnTo>
                  <a:pt x="169" y="575"/>
                </a:lnTo>
                <a:lnTo>
                  <a:pt x="171" y="582"/>
                </a:lnTo>
                <a:lnTo>
                  <a:pt x="177" y="589"/>
                </a:lnTo>
                <a:lnTo>
                  <a:pt x="187" y="601"/>
                </a:lnTo>
                <a:lnTo>
                  <a:pt x="187" y="601"/>
                </a:lnTo>
                <a:lnTo>
                  <a:pt x="188" y="603"/>
                </a:lnTo>
                <a:lnTo>
                  <a:pt x="188" y="606"/>
                </a:lnTo>
                <a:lnTo>
                  <a:pt x="187" y="613"/>
                </a:lnTo>
                <a:lnTo>
                  <a:pt x="186" y="620"/>
                </a:lnTo>
                <a:lnTo>
                  <a:pt x="186" y="624"/>
                </a:lnTo>
                <a:lnTo>
                  <a:pt x="187" y="627"/>
                </a:lnTo>
                <a:lnTo>
                  <a:pt x="187" y="627"/>
                </a:lnTo>
                <a:lnTo>
                  <a:pt x="189" y="636"/>
                </a:lnTo>
                <a:lnTo>
                  <a:pt x="190" y="644"/>
                </a:lnTo>
                <a:lnTo>
                  <a:pt x="193" y="650"/>
                </a:lnTo>
                <a:lnTo>
                  <a:pt x="194" y="653"/>
                </a:lnTo>
                <a:lnTo>
                  <a:pt x="195" y="654"/>
                </a:lnTo>
                <a:lnTo>
                  <a:pt x="195" y="654"/>
                </a:lnTo>
                <a:lnTo>
                  <a:pt x="197" y="656"/>
                </a:lnTo>
                <a:lnTo>
                  <a:pt x="199" y="660"/>
                </a:lnTo>
                <a:lnTo>
                  <a:pt x="200" y="668"/>
                </a:lnTo>
                <a:lnTo>
                  <a:pt x="202" y="676"/>
                </a:lnTo>
                <a:lnTo>
                  <a:pt x="203" y="680"/>
                </a:lnTo>
                <a:lnTo>
                  <a:pt x="205" y="680"/>
                </a:lnTo>
                <a:lnTo>
                  <a:pt x="205" y="680"/>
                </a:lnTo>
                <a:lnTo>
                  <a:pt x="205" y="681"/>
                </a:lnTo>
                <a:lnTo>
                  <a:pt x="205" y="685"/>
                </a:lnTo>
                <a:lnTo>
                  <a:pt x="201" y="693"/>
                </a:lnTo>
                <a:lnTo>
                  <a:pt x="195" y="708"/>
                </a:lnTo>
                <a:lnTo>
                  <a:pt x="195" y="708"/>
                </a:lnTo>
                <a:lnTo>
                  <a:pt x="154" y="708"/>
                </a:lnTo>
                <a:lnTo>
                  <a:pt x="127" y="708"/>
                </a:lnTo>
                <a:lnTo>
                  <a:pt x="115" y="708"/>
                </a:lnTo>
                <a:lnTo>
                  <a:pt x="115" y="708"/>
                </a:lnTo>
                <a:lnTo>
                  <a:pt x="116" y="705"/>
                </a:lnTo>
                <a:lnTo>
                  <a:pt x="115" y="703"/>
                </a:lnTo>
                <a:lnTo>
                  <a:pt x="113" y="694"/>
                </a:lnTo>
                <a:lnTo>
                  <a:pt x="110" y="686"/>
                </a:lnTo>
                <a:lnTo>
                  <a:pt x="107" y="680"/>
                </a:lnTo>
                <a:lnTo>
                  <a:pt x="107" y="680"/>
                </a:lnTo>
                <a:lnTo>
                  <a:pt x="107" y="676"/>
                </a:lnTo>
                <a:lnTo>
                  <a:pt x="107" y="667"/>
                </a:lnTo>
                <a:lnTo>
                  <a:pt x="110" y="639"/>
                </a:lnTo>
                <a:lnTo>
                  <a:pt x="114" y="609"/>
                </a:lnTo>
                <a:lnTo>
                  <a:pt x="115" y="593"/>
                </a:lnTo>
                <a:lnTo>
                  <a:pt x="115" y="548"/>
                </a:lnTo>
                <a:lnTo>
                  <a:pt x="151" y="5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2FC6FF9-75EF-47ED-B0E8-68C2C7011B84}"/>
              </a:ext>
            </a:extLst>
          </p:cNvPr>
          <p:cNvSpPr>
            <a:spLocks noEditPoints="1"/>
          </p:cNvSpPr>
          <p:nvPr/>
        </p:nvSpPr>
        <p:spPr bwMode="auto">
          <a:xfrm>
            <a:off x="705963" y="2822053"/>
            <a:ext cx="1080120" cy="1571438"/>
          </a:xfrm>
          <a:custGeom>
            <a:avLst/>
            <a:gdLst>
              <a:gd name="T0" fmla="*/ 234 w 554"/>
              <a:gd name="T1" fmla="*/ 11 h 806"/>
              <a:gd name="T2" fmla="*/ 191 w 554"/>
              <a:gd name="T3" fmla="*/ 1 h 806"/>
              <a:gd name="T4" fmla="*/ 152 w 554"/>
              <a:gd name="T5" fmla="*/ 29 h 806"/>
              <a:gd name="T6" fmla="*/ 122 w 554"/>
              <a:gd name="T7" fmla="*/ 65 h 806"/>
              <a:gd name="T8" fmla="*/ 87 w 554"/>
              <a:gd name="T9" fmla="*/ 103 h 806"/>
              <a:gd name="T10" fmla="*/ 26 w 554"/>
              <a:gd name="T11" fmla="*/ 228 h 806"/>
              <a:gd name="T12" fmla="*/ 0 w 554"/>
              <a:gd name="T13" fmla="*/ 355 h 806"/>
              <a:gd name="T14" fmla="*/ 10 w 554"/>
              <a:gd name="T15" fmla="*/ 411 h 806"/>
              <a:gd name="T16" fmla="*/ 21 w 554"/>
              <a:gd name="T17" fmla="*/ 464 h 806"/>
              <a:gd name="T18" fmla="*/ 37 w 554"/>
              <a:gd name="T19" fmla="*/ 629 h 806"/>
              <a:gd name="T20" fmla="*/ 41 w 554"/>
              <a:gd name="T21" fmla="*/ 465 h 806"/>
              <a:gd name="T22" fmla="*/ 61 w 554"/>
              <a:gd name="T23" fmla="*/ 641 h 806"/>
              <a:gd name="T24" fmla="*/ 66 w 554"/>
              <a:gd name="T25" fmla="*/ 614 h 806"/>
              <a:gd name="T26" fmla="*/ 62 w 554"/>
              <a:gd name="T27" fmla="*/ 439 h 806"/>
              <a:gd name="T28" fmla="*/ 50 w 554"/>
              <a:gd name="T29" fmla="*/ 400 h 806"/>
              <a:gd name="T30" fmla="*/ 48 w 554"/>
              <a:gd name="T31" fmla="*/ 379 h 806"/>
              <a:gd name="T32" fmla="*/ 59 w 554"/>
              <a:gd name="T33" fmla="*/ 366 h 806"/>
              <a:gd name="T34" fmla="*/ 74 w 554"/>
              <a:gd name="T35" fmla="*/ 316 h 806"/>
              <a:gd name="T36" fmla="*/ 97 w 554"/>
              <a:gd name="T37" fmla="*/ 351 h 806"/>
              <a:gd name="T38" fmla="*/ 115 w 554"/>
              <a:gd name="T39" fmla="*/ 403 h 806"/>
              <a:gd name="T40" fmla="*/ 119 w 554"/>
              <a:gd name="T41" fmla="*/ 523 h 806"/>
              <a:gd name="T42" fmla="*/ 121 w 554"/>
              <a:gd name="T43" fmla="*/ 570 h 806"/>
              <a:gd name="T44" fmla="*/ 158 w 554"/>
              <a:gd name="T45" fmla="*/ 642 h 806"/>
              <a:gd name="T46" fmla="*/ 173 w 554"/>
              <a:gd name="T47" fmla="*/ 693 h 806"/>
              <a:gd name="T48" fmla="*/ 151 w 554"/>
              <a:gd name="T49" fmla="*/ 733 h 806"/>
              <a:gd name="T50" fmla="*/ 167 w 554"/>
              <a:gd name="T51" fmla="*/ 748 h 806"/>
              <a:gd name="T52" fmla="*/ 200 w 554"/>
              <a:gd name="T53" fmla="*/ 737 h 806"/>
              <a:gd name="T54" fmla="*/ 225 w 554"/>
              <a:gd name="T55" fmla="*/ 709 h 806"/>
              <a:gd name="T56" fmla="*/ 220 w 554"/>
              <a:gd name="T57" fmla="*/ 594 h 806"/>
              <a:gd name="T58" fmla="*/ 201 w 554"/>
              <a:gd name="T59" fmla="*/ 562 h 806"/>
              <a:gd name="T60" fmla="*/ 201 w 554"/>
              <a:gd name="T61" fmla="*/ 535 h 806"/>
              <a:gd name="T62" fmla="*/ 212 w 554"/>
              <a:gd name="T63" fmla="*/ 434 h 806"/>
              <a:gd name="T64" fmla="*/ 229 w 554"/>
              <a:gd name="T65" fmla="*/ 503 h 806"/>
              <a:gd name="T66" fmla="*/ 242 w 554"/>
              <a:gd name="T67" fmla="*/ 610 h 806"/>
              <a:gd name="T68" fmla="*/ 247 w 554"/>
              <a:gd name="T69" fmla="*/ 654 h 806"/>
              <a:gd name="T70" fmla="*/ 244 w 554"/>
              <a:gd name="T71" fmla="*/ 667 h 806"/>
              <a:gd name="T72" fmla="*/ 251 w 554"/>
              <a:gd name="T73" fmla="*/ 695 h 806"/>
              <a:gd name="T74" fmla="*/ 283 w 554"/>
              <a:gd name="T75" fmla="*/ 781 h 806"/>
              <a:gd name="T76" fmla="*/ 287 w 554"/>
              <a:gd name="T77" fmla="*/ 805 h 806"/>
              <a:gd name="T78" fmla="*/ 331 w 554"/>
              <a:gd name="T79" fmla="*/ 800 h 806"/>
              <a:gd name="T80" fmla="*/ 335 w 554"/>
              <a:gd name="T81" fmla="*/ 787 h 806"/>
              <a:gd name="T82" fmla="*/ 309 w 554"/>
              <a:gd name="T83" fmla="*/ 741 h 806"/>
              <a:gd name="T84" fmla="*/ 323 w 554"/>
              <a:gd name="T85" fmla="*/ 678 h 806"/>
              <a:gd name="T86" fmla="*/ 350 w 554"/>
              <a:gd name="T87" fmla="*/ 675 h 806"/>
              <a:gd name="T88" fmla="*/ 398 w 554"/>
              <a:gd name="T89" fmla="*/ 667 h 806"/>
              <a:gd name="T90" fmla="*/ 481 w 554"/>
              <a:gd name="T91" fmla="*/ 598 h 806"/>
              <a:gd name="T92" fmla="*/ 553 w 554"/>
              <a:gd name="T93" fmla="*/ 581 h 806"/>
              <a:gd name="T94" fmla="*/ 493 w 554"/>
              <a:gd name="T95" fmla="*/ 488 h 806"/>
              <a:gd name="T96" fmla="*/ 419 w 554"/>
              <a:gd name="T97" fmla="*/ 344 h 806"/>
              <a:gd name="T98" fmla="*/ 442 w 554"/>
              <a:gd name="T99" fmla="*/ 295 h 806"/>
              <a:gd name="T100" fmla="*/ 416 w 554"/>
              <a:gd name="T101" fmla="*/ 245 h 806"/>
              <a:gd name="T102" fmla="*/ 427 w 554"/>
              <a:gd name="T103" fmla="*/ 230 h 806"/>
              <a:gd name="T104" fmla="*/ 429 w 554"/>
              <a:gd name="T105" fmla="*/ 188 h 806"/>
              <a:gd name="T106" fmla="*/ 416 w 554"/>
              <a:gd name="T107" fmla="*/ 162 h 806"/>
              <a:gd name="T108" fmla="*/ 399 w 554"/>
              <a:gd name="T109" fmla="*/ 139 h 806"/>
              <a:gd name="T110" fmla="*/ 334 w 554"/>
              <a:gd name="T111" fmla="*/ 81 h 806"/>
              <a:gd name="T112" fmla="*/ 269 w 554"/>
              <a:gd name="T113" fmla="*/ 51 h 806"/>
              <a:gd name="T114" fmla="*/ 326 w 554"/>
              <a:gd name="T115" fmla="*/ 189 h 806"/>
              <a:gd name="T116" fmla="*/ 350 w 554"/>
              <a:gd name="T117" fmla="*/ 204 h 806"/>
              <a:gd name="T118" fmla="*/ 325 w 554"/>
              <a:gd name="T119" fmla="*/ 211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4" h="806">
                <a:moveTo>
                  <a:pt x="257" y="53"/>
                </a:moveTo>
                <a:lnTo>
                  <a:pt x="257" y="53"/>
                </a:lnTo>
                <a:lnTo>
                  <a:pt x="248" y="34"/>
                </a:lnTo>
                <a:lnTo>
                  <a:pt x="241" y="20"/>
                </a:lnTo>
                <a:lnTo>
                  <a:pt x="238" y="14"/>
                </a:lnTo>
                <a:lnTo>
                  <a:pt x="234" y="11"/>
                </a:lnTo>
                <a:lnTo>
                  <a:pt x="234" y="11"/>
                </a:lnTo>
                <a:lnTo>
                  <a:pt x="225" y="6"/>
                </a:lnTo>
                <a:lnTo>
                  <a:pt x="214" y="3"/>
                </a:lnTo>
                <a:lnTo>
                  <a:pt x="210" y="1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91" y="1"/>
                </a:lnTo>
                <a:lnTo>
                  <a:pt x="184" y="4"/>
                </a:lnTo>
                <a:lnTo>
                  <a:pt x="178" y="6"/>
                </a:lnTo>
                <a:lnTo>
                  <a:pt x="166" y="14"/>
                </a:lnTo>
                <a:lnTo>
                  <a:pt x="157" y="22"/>
                </a:lnTo>
                <a:lnTo>
                  <a:pt x="155" y="26"/>
                </a:lnTo>
                <a:lnTo>
                  <a:pt x="152" y="29"/>
                </a:lnTo>
                <a:lnTo>
                  <a:pt x="152" y="29"/>
                </a:lnTo>
                <a:lnTo>
                  <a:pt x="151" y="43"/>
                </a:lnTo>
                <a:lnTo>
                  <a:pt x="151" y="50"/>
                </a:lnTo>
                <a:lnTo>
                  <a:pt x="151" y="50"/>
                </a:lnTo>
                <a:lnTo>
                  <a:pt x="133" y="60"/>
                </a:lnTo>
                <a:lnTo>
                  <a:pt x="133" y="60"/>
                </a:lnTo>
                <a:lnTo>
                  <a:pt x="124" y="64"/>
                </a:lnTo>
                <a:lnTo>
                  <a:pt x="122" y="65"/>
                </a:lnTo>
                <a:lnTo>
                  <a:pt x="118" y="67"/>
                </a:lnTo>
                <a:lnTo>
                  <a:pt x="118" y="67"/>
                </a:lnTo>
                <a:lnTo>
                  <a:pt x="113" y="72"/>
                </a:lnTo>
                <a:lnTo>
                  <a:pt x="105" y="79"/>
                </a:lnTo>
                <a:lnTo>
                  <a:pt x="93" y="88"/>
                </a:lnTo>
                <a:lnTo>
                  <a:pt x="93" y="88"/>
                </a:lnTo>
                <a:lnTo>
                  <a:pt x="87" y="103"/>
                </a:lnTo>
                <a:lnTo>
                  <a:pt x="80" y="117"/>
                </a:lnTo>
                <a:lnTo>
                  <a:pt x="74" y="131"/>
                </a:lnTo>
                <a:lnTo>
                  <a:pt x="74" y="131"/>
                </a:lnTo>
                <a:lnTo>
                  <a:pt x="49" y="179"/>
                </a:lnTo>
                <a:lnTo>
                  <a:pt x="35" y="208"/>
                </a:lnTo>
                <a:lnTo>
                  <a:pt x="26" y="228"/>
                </a:lnTo>
                <a:lnTo>
                  <a:pt x="26" y="228"/>
                </a:lnTo>
                <a:lnTo>
                  <a:pt x="20" y="244"/>
                </a:lnTo>
                <a:lnTo>
                  <a:pt x="11" y="267"/>
                </a:lnTo>
                <a:lnTo>
                  <a:pt x="11" y="267"/>
                </a:lnTo>
                <a:lnTo>
                  <a:pt x="9" y="278"/>
                </a:lnTo>
                <a:lnTo>
                  <a:pt x="6" y="291"/>
                </a:lnTo>
                <a:lnTo>
                  <a:pt x="1" y="325"/>
                </a:lnTo>
                <a:lnTo>
                  <a:pt x="0" y="355"/>
                </a:lnTo>
                <a:lnTo>
                  <a:pt x="0" y="366"/>
                </a:lnTo>
                <a:lnTo>
                  <a:pt x="0" y="370"/>
                </a:lnTo>
                <a:lnTo>
                  <a:pt x="0" y="370"/>
                </a:lnTo>
                <a:lnTo>
                  <a:pt x="5" y="378"/>
                </a:lnTo>
                <a:lnTo>
                  <a:pt x="6" y="379"/>
                </a:lnTo>
                <a:lnTo>
                  <a:pt x="10" y="411"/>
                </a:lnTo>
                <a:lnTo>
                  <a:pt x="10" y="411"/>
                </a:lnTo>
                <a:lnTo>
                  <a:pt x="9" y="418"/>
                </a:lnTo>
                <a:lnTo>
                  <a:pt x="7" y="430"/>
                </a:lnTo>
                <a:lnTo>
                  <a:pt x="7" y="430"/>
                </a:lnTo>
                <a:lnTo>
                  <a:pt x="10" y="437"/>
                </a:lnTo>
                <a:lnTo>
                  <a:pt x="13" y="446"/>
                </a:lnTo>
                <a:lnTo>
                  <a:pt x="21" y="464"/>
                </a:lnTo>
                <a:lnTo>
                  <a:pt x="21" y="464"/>
                </a:lnTo>
                <a:lnTo>
                  <a:pt x="24" y="474"/>
                </a:lnTo>
                <a:lnTo>
                  <a:pt x="27" y="475"/>
                </a:lnTo>
                <a:lnTo>
                  <a:pt x="32" y="479"/>
                </a:lnTo>
                <a:lnTo>
                  <a:pt x="32" y="479"/>
                </a:lnTo>
                <a:lnTo>
                  <a:pt x="34" y="553"/>
                </a:lnTo>
                <a:lnTo>
                  <a:pt x="37" y="629"/>
                </a:lnTo>
                <a:lnTo>
                  <a:pt x="37" y="629"/>
                </a:lnTo>
                <a:lnTo>
                  <a:pt x="41" y="631"/>
                </a:lnTo>
                <a:lnTo>
                  <a:pt x="44" y="631"/>
                </a:lnTo>
                <a:lnTo>
                  <a:pt x="46" y="630"/>
                </a:lnTo>
                <a:lnTo>
                  <a:pt x="46" y="630"/>
                </a:lnTo>
                <a:lnTo>
                  <a:pt x="45" y="602"/>
                </a:lnTo>
                <a:lnTo>
                  <a:pt x="44" y="546"/>
                </a:lnTo>
                <a:lnTo>
                  <a:pt x="41" y="465"/>
                </a:lnTo>
                <a:lnTo>
                  <a:pt x="41" y="465"/>
                </a:lnTo>
                <a:lnTo>
                  <a:pt x="48" y="552"/>
                </a:lnTo>
                <a:lnTo>
                  <a:pt x="52" y="613"/>
                </a:lnTo>
                <a:lnTo>
                  <a:pt x="55" y="632"/>
                </a:lnTo>
                <a:lnTo>
                  <a:pt x="56" y="639"/>
                </a:lnTo>
                <a:lnTo>
                  <a:pt x="56" y="639"/>
                </a:lnTo>
                <a:lnTo>
                  <a:pt x="61" y="641"/>
                </a:lnTo>
                <a:lnTo>
                  <a:pt x="65" y="639"/>
                </a:lnTo>
                <a:lnTo>
                  <a:pt x="66" y="638"/>
                </a:lnTo>
                <a:lnTo>
                  <a:pt x="66" y="638"/>
                </a:lnTo>
                <a:lnTo>
                  <a:pt x="67" y="632"/>
                </a:lnTo>
                <a:lnTo>
                  <a:pt x="67" y="625"/>
                </a:lnTo>
                <a:lnTo>
                  <a:pt x="66" y="614"/>
                </a:lnTo>
                <a:lnTo>
                  <a:pt x="66" y="614"/>
                </a:lnTo>
                <a:lnTo>
                  <a:pt x="54" y="467"/>
                </a:lnTo>
                <a:lnTo>
                  <a:pt x="54" y="467"/>
                </a:lnTo>
                <a:lnTo>
                  <a:pt x="59" y="456"/>
                </a:lnTo>
                <a:lnTo>
                  <a:pt x="61" y="447"/>
                </a:lnTo>
                <a:lnTo>
                  <a:pt x="62" y="442"/>
                </a:lnTo>
                <a:lnTo>
                  <a:pt x="62" y="439"/>
                </a:lnTo>
                <a:lnTo>
                  <a:pt x="62" y="439"/>
                </a:lnTo>
                <a:lnTo>
                  <a:pt x="60" y="432"/>
                </a:lnTo>
                <a:lnTo>
                  <a:pt x="57" y="426"/>
                </a:lnTo>
                <a:lnTo>
                  <a:pt x="52" y="418"/>
                </a:lnTo>
                <a:lnTo>
                  <a:pt x="52" y="418"/>
                </a:lnTo>
                <a:lnTo>
                  <a:pt x="51" y="409"/>
                </a:lnTo>
                <a:lnTo>
                  <a:pt x="50" y="400"/>
                </a:lnTo>
                <a:lnTo>
                  <a:pt x="50" y="400"/>
                </a:lnTo>
                <a:lnTo>
                  <a:pt x="51" y="394"/>
                </a:lnTo>
                <a:lnTo>
                  <a:pt x="50" y="391"/>
                </a:lnTo>
                <a:lnTo>
                  <a:pt x="50" y="389"/>
                </a:lnTo>
                <a:lnTo>
                  <a:pt x="50" y="389"/>
                </a:lnTo>
                <a:lnTo>
                  <a:pt x="46" y="385"/>
                </a:lnTo>
                <a:lnTo>
                  <a:pt x="45" y="383"/>
                </a:lnTo>
                <a:lnTo>
                  <a:pt x="48" y="379"/>
                </a:lnTo>
                <a:lnTo>
                  <a:pt x="48" y="379"/>
                </a:lnTo>
                <a:lnTo>
                  <a:pt x="51" y="376"/>
                </a:lnTo>
                <a:lnTo>
                  <a:pt x="54" y="375"/>
                </a:lnTo>
                <a:lnTo>
                  <a:pt x="56" y="374"/>
                </a:lnTo>
                <a:lnTo>
                  <a:pt x="57" y="370"/>
                </a:lnTo>
                <a:lnTo>
                  <a:pt x="57" y="370"/>
                </a:lnTo>
                <a:lnTo>
                  <a:pt x="59" y="366"/>
                </a:lnTo>
                <a:lnTo>
                  <a:pt x="59" y="362"/>
                </a:lnTo>
                <a:lnTo>
                  <a:pt x="57" y="358"/>
                </a:lnTo>
                <a:lnTo>
                  <a:pt x="57" y="358"/>
                </a:lnTo>
                <a:lnTo>
                  <a:pt x="61" y="344"/>
                </a:lnTo>
                <a:lnTo>
                  <a:pt x="65" y="331"/>
                </a:lnTo>
                <a:lnTo>
                  <a:pt x="65" y="331"/>
                </a:lnTo>
                <a:lnTo>
                  <a:pt x="74" y="316"/>
                </a:lnTo>
                <a:lnTo>
                  <a:pt x="74" y="316"/>
                </a:lnTo>
                <a:lnTo>
                  <a:pt x="89" y="302"/>
                </a:lnTo>
                <a:lnTo>
                  <a:pt x="101" y="291"/>
                </a:lnTo>
                <a:lnTo>
                  <a:pt x="101" y="291"/>
                </a:lnTo>
                <a:lnTo>
                  <a:pt x="100" y="301"/>
                </a:lnTo>
                <a:lnTo>
                  <a:pt x="97" y="324"/>
                </a:lnTo>
                <a:lnTo>
                  <a:pt x="97" y="351"/>
                </a:lnTo>
                <a:lnTo>
                  <a:pt x="99" y="362"/>
                </a:lnTo>
                <a:lnTo>
                  <a:pt x="100" y="370"/>
                </a:lnTo>
                <a:lnTo>
                  <a:pt x="100" y="370"/>
                </a:lnTo>
                <a:lnTo>
                  <a:pt x="110" y="389"/>
                </a:lnTo>
                <a:lnTo>
                  <a:pt x="113" y="396"/>
                </a:lnTo>
                <a:lnTo>
                  <a:pt x="115" y="403"/>
                </a:lnTo>
                <a:lnTo>
                  <a:pt x="115" y="403"/>
                </a:lnTo>
                <a:lnTo>
                  <a:pt x="116" y="419"/>
                </a:lnTo>
                <a:lnTo>
                  <a:pt x="116" y="426"/>
                </a:lnTo>
                <a:lnTo>
                  <a:pt x="116" y="426"/>
                </a:lnTo>
                <a:lnTo>
                  <a:pt x="118" y="473"/>
                </a:lnTo>
                <a:lnTo>
                  <a:pt x="121" y="506"/>
                </a:lnTo>
                <a:lnTo>
                  <a:pt x="119" y="523"/>
                </a:lnTo>
                <a:lnTo>
                  <a:pt x="119" y="523"/>
                </a:lnTo>
                <a:lnTo>
                  <a:pt x="116" y="531"/>
                </a:lnTo>
                <a:lnTo>
                  <a:pt x="115" y="536"/>
                </a:lnTo>
                <a:lnTo>
                  <a:pt x="115" y="544"/>
                </a:lnTo>
                <a:lnTo>
                  <a:pt x="115" y="544"/>
                </a:lnTo>
                <a:lnTo>
                  <a:pt x="116" y="553"/>
                </a:lnTo>
                <a:lnTo>
                  <a:pt x="117" y="558"/>
                </a:lnTo>
                <a:lnTo>
                  <a:pt x="121" y="570"/>
                </a:lnTo>
                <a:lnTo>
                  <a:pt x="121" y="570"/>
                </a:lnTo>
                <a:lnTo>
                  <a:pt x="134" y="604"/>
                </a:lnTo>
                <a:lnTo>
                  <a:pt x="147" y="637"/>
                </a:lnTo>
                <a:lnTo>
                  <a:pt x="147" y="637"/>
                </a:lnTo>
                <a:lnTo>
                  <a:pt x="149" y="639"/>
                </a:lnTo>
                <a:lnTo>
                  <a:pt x="151" y="641"/>
                </a:lnTo>
                <a:lnTo>
                  <a:pt x="158" y="642"/>
                </a:lnTo>
                <a:lnTo>
                  <a:pt x="167" y="643"/>
                </a:lnTo>
                <a:lnTo>
                  <a:pt x="167" y="643"/>
                </a:lnTo>
                <a:lnTo>
                  <a:pt x="171" y="658"/>
                </a:lnTo>
                <a:lnTo>
                  <a:pt x="174" y="674"/>
                </a:lnTo>
                <a:lnTo>
                  <a:pt x="174" y="674"/>
                </a:lnTo>
                <a:lnTo>
                  <a:pt x="173" y="683"/>
                </a:lnTo>
                <a:lnTo>
                  <a:pt x="173" y="693"/>
                </a:lnTo>
                <a:lnTo>
                  <a:pt x="171" y="702"/>
                </a:lnTo>
                <a:lnTo>
                  <a:pt x="171" y="702"/>
                </a:lnTo>
                <a:lnTo>
                  <a:pt x="166" y="710"/>
                </a:lnTo>
                <a:lnTo>
                  <a:pt x="160" y="719"/>
                </a:lnTo>
                <a:lnTo>
                  <a:pt x="155" y="726"/>
                </a:lnTo>
                <a:lnTo>
                  <a:pt x="152" y="730"/>
                </a:lnTo>
                <a:lnTo>
                  <a:pt x="151" y="733"/>
                </a:lnTo>
                <a:lnTo>
                  <a:pt x="151" y="733"/>
                </a:lnTo>
                <a:lnTo>
                  <a:pt x="151" y="738"/>
                </a:lnTo>
                <a:lnTo>
                  <a:pt x="151" y="741"/>
                </a:lnTo>
                <a:lnTo>
                  <a:pt x="155" y="743"/>
                </a:lnTo>
                <a:lnTo>
                  <a:pt x="162" y="745"/>
                </a:lnTo>
                <a:lnTo>
                  <a:pt x="162" y="745"/>
                </a:lnTo>
                <a:lnTo>
                  <a:pt x="167" y="748"/>
                </a:lnTo>
                <a:lnTo>
                  <a:pt x="172" y="748"/>
                </a:lnTo>
                <a:lnTo>
                  <a:pt x="182" y="748"/>
                </a:lnTo>
                <a:lnTo>
                  <a:pt x="190" y="745"/>
                </a:lnTo>
                <a:lnTo>
                  <a:pt x="196" y="742"/>
                </a:lnTo>
                <a:lnTo>
                  <a:pt x="196" y="742"/>
                </a:lnTo>
                <a:lnTo>
                  <a:pt x="199" y="741"/>
                </a:lnTo>
                <a:lnTo>
                  <a:pt x="200" y="737"/>
                </a:lnTo>
                <a:lnTo>
                  <a:pt x="202" y="731"/>
                </a:lnTo>
                <a:lnTo>
                  <a:pt x="205" y="720"/>
                </a:lnTo>
                <a:lnTo>
                  <a:pt x="205" y="720"/>
                </a:lnTo>
                <a:lnTo>
                  <a:pt x="206" y="716"/>
                </a:lnTo>
                <a:lnTo>
                  <a:pt x="207" y="714"/>
                </a:lnTo>
                <a:lnTo>
                  <a:pt x="212" y="717"/>
                </a:lnTo>
                <a:lnTo>
                  <a:pt x="225" y="709"/>
                </a:lnTo>
                <a:lnTo>
                  <a:pt x="218" y="666"/>
                </a:lnTo>
                <a:lnTo>
                  <a:pt x="218" y="666"/>
                </a:lnTo>
                <a:lnTo>
                  <a:pt x="214" y="642"/>
                </a:lnTo>
                <a:lnTo>
                  <a:pt x="211" y="625"/>
                </a:lnTo>
                <a:lnTo>
                  <a:pt x="211" y="625"/>
                </a:lnTo>
                <a:lnTo>
                  <a:pt x="216" y="610"/>
                </a:lnTo>
                <a:lnTo>
                  <a:pt x="220" y="594"/>
                </a:lnTo>
                <a:lnTo>
                  <a:pt x="220" y="594"/>
                </a:lnTo>
                <a:lnTo>
                  <a:pt x="220" y="592"/>
                </a:lnTo>
                <a:lnTo>
                  <a:pt x="219" y="590"/>
                </a:lnTo>
                <a:lnTo>
                  <a:pt x="212" y="577"/>
                </a:lnTo>
                <a:lnTo>
                  <a:pt x="212" y="577"/>
                </a:lnTo>
                <a:lnTo>
                  <a:pt x="203" y="565"/>
                </a:lnTo>
                <a:lnTo>
                  <a:pt x="201" y="562"/>
                </a:lnTo>
                <a:lnTo>
                  <a:pt x="201" y="559"/>
                </a:lnTo>
                <a:lnTo>
                  <a:pt x="201" y="559"/>
                </a:lnTo>
                <a:lnTo>
                  <a:pt x="201" y="549"/>
                </a:lnTo>
                <a:lnTo>
                  <a:pt x="201" y="544"/>
                </a:lnTo>
                <a:lnTo>
                  <a:pt x="201" y="541"/>
                </a:lnTo>
                <a:lnTo>
                  <a:pt x="201" y="541"/>
                </a:lnTo>
                <a:lnTo>
                  <a:pt x="201" y="535"/>
                </a:lnTo>
                <a:lnTo>
                  <a:pt x="202" y="523"/>
                </a:lnTo>
                <a:lnTo>
                  <a:pt x="205" y="508"/>
                </a:lnTo>
                <a:lnTo>
                  <a:pt x="206" y="495"/>
                </a:lnTo>
                <a:lnTo>
                  <a:pt x="206" y="495"/>
                </a:lnTo>
                <a:lnTo>
                  <a:pt x="208" y="457"/>
                </a:lnTo>
                <a:lnTo>
                  <a:pt x="211" y="440"/>
                </a:lnTo>
                <a:lnTo>
                  <a:pt x="212" y="434"/>
                </a:lnTo>
                <a:lnTo>
                  <a:pt x="213" y="432"/>
                </a:lnTo>
                <a:lnTo>
                  <a:pt x="213" y="432"/>
                </a:lnTo>
                <a:lnTo>
                  <a:pt x="213" y="432"/>
                </a:lnTo>
                <a:lnTo>
                  <a:pt x="214" y="435"/>
                </a:lnTo>
                <a:lnTo>
                  <a:pt x="217" y="441"/>
                </a:lnTo>
                <a:lnTo>
                  <a:pt x="222" y="462"/>
                </a:lnTo>
                <a:lnTo>
                  <a:pt x="229" y="503"/>
                </a:lnTo>
                <a:lnTo>
                  <a:pt x="229" y="503"/>
                </a:lnTo>
                <a:lnTo>
                  <a:pt x="235" y="541"/>
                </a:lnTo>
                <a:lnTo>
                  <a:pt x="238" y="560"/>
                </a:lnTo>
                <a:lnTo>
                  <a:pt x="239" y="574"/>
                </a:lnTo>
                <a:lnTo>
                  <a:pt x="239" y="574"/>
                </a:lnTo>
                <a:lnTo>
                  <a:pt x="240" y="590"/>
                </a:lnTo>
                <a:lnTo>
                  <a:pt x="242" y="610"/>
                </a:lnTo>
                <a:lnTo>
                  <a:pt x="246" y="629"/>
                </a:lnTo>
                <a:lnTo>
                  <a:pt x="247" y="638"/>
                </a:lnTo>
                <a:lnTo>
                  <a:pt x="247" y="638"/>
                </a:lnTo>
                <a:lnTo>
                  <a:pt x="248" y="641"/>
                </a:lnTo>
                <a:lnTo>
                  <a:pt x="248" y="646"/>
                </a:lnTo>
                <a:lnTo>
                  <a:pt x="247" y="654"/>
                </a:lnTo>
                <a:lnTo>
                  <a:pt x="247" y="654"/>
                </a:lnTo>
                <a:lnTo>
                  <a:pt x="247" y="658"/>
                </a:lnTo>
                <a:lnTo>
                  <a:pt x="247" y="661"/>
                </a:lnTo>
                <a:lnTo>
                  <a:pt x="247" y="664"/>
                </a:lnTo>
                <a:lnTo>
                  <a:pt x="247" y="666"/>
                </a:lnTo>
                <a:lnTo>
                  <a:pt x="247" y="666"/>
                </a:lnTo>
                <a:lnTo>
                  <a:pt x="245" y="666"/>
                </a:lnTo>
                <a:lnTo>
                  <a:pt x="244" y="667"/>
                </a:lnTo>
                <a:lnTo>
                  <a:pt x="241" y="670"/>
                </a:lnTo>
                <a:lnTo>
                  <a:pt x="240" y="674"/>
                </a:lnTo>
                <a:lnTo>
                  <a:pt x="240" y="674"/>
                </a:lnTo>
                <a:lnTo>
                  <a:pt x="242" y="681"/>
                </a:lnTo>
                <a:lnTo>
                  <a:pt x="246" y="688"/>
                </a:lnTo>
                <a:lnTo>
                  <a:pt x="251" y="695"/>
                </a:lnTo>
                <a:lnTo>
                  <a:pt x="251" y="695"/>
                </a:lnTo>
                <a:lnTo>
                  <a:pt x="273" y="762"/>
                </a:lnTo>
                <a:lnTo>
                  <a:pt x="273" y="762"/>
                </a:lnTo>
                <a:lnTo>
                  <a:pt x="275" y="767"/>
                </a:lnTo>
                <a:lnTo>
                  <a:pt x="278" y="772"/>
                </a:lnTo>
                <a:lnTo>
                  <a:pt x="281" y="776"/>
                </a:lnTo>
                <a:lnTo>
                  <a:pt x="283" y="781"/>
                </a:lnTo>
                <a:lnTo>
                  <a:pt x="283" y="781"/>
                </a:lnTo>
                <a:lnTo>
                  <a:pt x="283" y="787"/>
                </a:lnTo>
                <a:lnTo>
                  <a:pt x="281" y="790"/>
                </a:lnTo>
                <a:lnTo>
                  <a:pt x="281" y="794"/>
                </a:lnTo>
                <a:lnTo>
                  <a:pt x="283" y="800"/>
                </a:lnTo>
                <a:lnTo>
                  <a:pt x="283" y="800"/>
                </a:lnTo>
                <a:lnTo>
                  <a:pt x="285" y="803"/>
                </a:lnTo>
                <a:lnTo>
                  <a:pt x="287" y="805"/>
                </a:lnTo>
                <a:lnTo>
                  <a:pt x="291" y="806"/>
                </a:lnTo>
                <a:lnTo>
                  <a:pt x="296" y="806"/>
                </a:lnTo>
                <a:lnTo>
                  <a:pt x="304" y="806"/>
                </a:lnTo>
                <a:lnTo>
                  <a:pt x="314" y="805"/>
                </a:lnTo>
                <a:lnTo>
                  <a:pt x="314" y="805"/>
                </a:lnTo>
                <a:lnTo>
                  <a:pt x="323" y="803"/>
                </a:lnTo>
                <a:lnTo>
                  <a:pt x="331" y="800"/>
                </a:lnTo>
                <a:lnTo>
                  <a:pt x="334" y="798"/>
                </a:lnTo>
                <a:lnTo>
                  <a:pt x="336" y="795"/>
                </a:lnTo>
                <a:lnTo>
                  <a:pt x="337" y="793"/>
                </a:lnTo>
                <a:lnTo>
                  <a:pt x="337" y="790"/>
                </a:lnTo>
                <a:lnTo>
                  <a:pt x="337" y="790"/>
                </a:lnTo>
                <a:lnTo>
                  <a:pt x="336" y="788"/>
                </a:lnTo>
                <a:lnTo>
                  <a:pt x="335" y="787"/>
                </a:lnTo>
                <a:lnTo>
                  <a:pt x="330" y="784"/>
                </a:lnTo>
                <a:lnTo>
                  <a:pt x="324" y="782"/>
                </a:lnTo>
                <a:lnTo>
                  <a:pt x="322" y="778"/>
                </a:lnTo>
                <a:lnTo>
                  <a:pt x="320" y="773"/>
                </a:lnTo>
                <a:lnTo>
                  <a:pt x="320" y="773"/>
                </a:lnTo>
                <a:lnTo>
                  <a:pt x="309" y="741"/>
                </a:lnTo>
                <a:lnTo>
                  <a:pt x="309" y="741"/>
                </a:lnTo>
                <a:lnTo>
                  <a:pt x="308" y="721"/>
                </a:lnTo>
                <a:lnTo>
                  <a:pt x="307" y="703"/>
                </a:lnTo>
                <a:lnTo>
                  <a:pt x="307" y="703"/>
                </a:lnTo>
                <a:lnTo>
                  <a:pt x="314" y="693"/>
                </a:lnTo>
                <a:lnTo>
                  <a:pt x="320" y="686"/>
                </a:lnTo>
                <a:lnTo>
                  <a:pt x="322" y="682"/>
                </a:lnTo>
                <a:lnTo>
                  <a:pt x="323" y="678"/>
                </a:lnTo>
                <a:lnTo>
                  <a:pt x="323" y="678"/>
                </a:lnTo>
                <a:lnTo>
                  <a:pt x="324" y="653"/>
                </a:lnTo>
                <a:lnTo>
                  <a:pt x="324" y="653"/>
                </a:lnTo>
                <a:lnTo>
                  <a:pt x="326" y="657"/>
                </a:lnTo>
                <a:lnTo>
                  <a:pt x="334" y="664"/>
                </a:lnTo>
                <a:lnTo>
                  <a:pt x="343" y="672"/>
                </a:lnTo>
                <a:lnTo>
                  <a:pt x="350" y="675"/>
                </a:lnTo>
                <a:lnTo>
                  <a:pt x="356" y="677"/>
                </a:lnTo>
                <a:lnTo>
                  <a:pt x="356" y="677"/>
                </a:lnTo>
                <a:lnTo>
                  <a:pt x="362" y="677"/>
                </a:lnTo>
                <a:lnTo>
                  <a:pt x="368" y="676"/>
                </a:lnTo>
                <a:lnTo>
                  <a:pt x="382" y="674"/>
                </a:lnTo>
                <a:lnTo>
                  <a:pt x="393" y="670"/>
                </a:lnTo>
                <a:lnTo>
                  <a:pt x="398" y="667"/>
                </a:lnTo>
                <a:lnTo>
                  <a:pt x="398" y="667"/>
                </a:lnTo>
                <a:lnTo>
                  <a:pt x="410" y="657"/>
                </a:lnTo>
                <a:lnTo>
                  <a:pt x="435" y="633"/>
                </a:lnTo>
                <a:lnTo>
                  <a:pt x="463" y="610"/>
                </a:lnTo>
                <a:lnTo>
                  <a:pt x="474" y="602"/>
                </a:lnTo>
                <a:lnTo>
                  <a:pt x="481" y="598"/>
                </a:lnTo>
                <a:lnTo>
                  <a:pt x="481" y="598"/>
                </a:lnTo>
                <a:lnTo>
                  <a:pt x="515" y="591"/>
                </a:lnTo>
                <a:lnTo>
                  <a:pt x="515" y="591"/>
                </a:lnTo>
                <a:lnTo>
                  <a:pt x="521" y="591"/>
                </a:lnTo>
                <a:lnTo>
                  <a:pt x="536" y="588"/>
                </a:lnTo>
                <a:lnTo>
                  <a:pt x="543" y="587"/>
                </a:lnTo>
                <a:lnTo>
                  <a:pt x="549" y="585"/>
                </a:lnTo>
                <a:lnTo>
                  <a:pt x="553" y="581"/>
                </a:lnTo>
                <a:lnTo>
                  <a:pt x="554" y="579"/>
                </a:lnTo>
                <a:lnTo>
                  <a:pt x="554" y="576"/>
                </a:lnTo>
                <a:lnTo>
                  <a:pt x="554" y="576"/>
                </a:lnTo>
                <a:lnTo>
                  <a:pt x="550" y="569"/>
                </a:lnTo>
                <a:lnTo>
                  <a:pt x="543" y="557"/>
                </a:lnTo>
                <a:lnTo>
                  <a:pt x="519" y="524"/>
                </a:lnTo>
                <a:lnTo>
                  <a:pt x="493" y="488"/>
                </a:lnTo>
                <a:lnTo>
                  <a:pt x="474" y="462"/>
                </a:lnTo>
                <a:lnTo>
                  <a:pt x="474" y="462"/>
                </a:lnTo>
                <a:lnTo>
                  <a:pt x="466" y="448"/>
                </a:lnTo>
                <a:lnTo>
                  <a:pt x="458" y="431"/>
                </a:lnTo>
                <a:lnTo>
                  <a:pt x="440" y="392"/>
                </a:lnTo>
                <a:lnTo>
                  <a:pt x="419" y="344"/>
                </a:lnTo>
                <a:lnTo>
                  <a:pt x="419" y="344"/>
                </a:lnTo>
                <a:lnTo>
                  <a:pt x="423" y="338"/>
                </a:lnTo>
                <a:lnTo>
                  <a:pt x="432" y="323"/>
                </a:lnTo>
                <a:lnTo>
                  <a:pt x="437" y="314"/>
                </a:lnTo>
                <a:lnTo>
                  <a:pt x="441" y="307"/>
                </a:lnTo>
                <a:lnTo>
                  <a:pt x="443" y="300"/>
                </a:lnTo>
                <a:lnTo>
                  <a:pt x="442" y="295"/>
                </a:lnTo>
                <a:lnTo>
                  <a:pt x="442" y="295"/>
                </a:lnTo>
                <a:lnTo>
                  <a:pt x="440" y="290"/>
                </a:lnTo>
                <a:lnTo>
                  <a:pt x="435" y="284"/>
                </a:lnTo>
                <a:lnTo>
                  <a:pt x="420" y="269"/>
                </a:lnTo>
                <a:lnTo>
                  <a:pt x="401" y="253"/>
                </a:lnTo>
                <a:lnTo>
                  <a:pt x="407" y="247"/>
                </a:lnTo>
                <a:lnTo>
                  <a:pt x="407" y="247"/>
                </a:lnTo>
                <a:lnTo>
                  <a:pt x="416" y="245"/>
                </a:lnTo>
                <a:lnTo>
                  <a:pt x="416" y="245"/>
                </a:lnTo>
                <a:lnTo>
                  <a:pt x="419" y="243"/>
                </a:lnTo>
                <a:lnTo>
                  <a:pt x="421" y="238"/>
                </a:lnTo>
                <a:lnTo>
                  <a:pt x="425" y="230"/>
                </a:lnTo>
                <a:lnTo>
                  <a:pt x="425" y="230"/>
                </a:lnTo>
                <a:lnTo>
                  <a:pt x="426" y="230"/>
                </a:lnTo>
                <a:lnTo>
                  <a:pt x="427" y="230"/>
                </a:lnTo>
                <a:lnTo>
                  <a:pt x="430" y="227"/>
                </a:lnTo>
                <a:lnTo>
                  <a:pt x="432" y="219"/>
                </a:lnTo>
                <a:lnTo>
                  <a:pt x="432" y="219"/>
                </a:lnTo>
                <a:lnTo>
                  <a:pt x="434" y="213"/>
                </a:lnTo>
                <a:lnTo>
                  <a:pt x="434" y="207"/>
                </a:lnTo>
                <a:lnTo>
                  <a:pt x="431" y="196"/>
                </a:lnTo>
                <a:lnTo>
                  <a:pt x="429" y="188"/>
                </a:lnTo>
                <a:lnTo>
                  <a:pt x="426" y="184"/>
                </a:lnTo>
                <a:lnTo>
                  <a:pt x="426" y="184"/>
                </a:lnTo>
                <a:lnTo>
                  <a:pt x="424" y="180"/>
                </a:lnTo>
                <a:lnTo>
                  <a:pt x="421" y="172"/>
                </a:lnTo>
                <a:lnTo>
                  <a:pt x="421" y="172"/>
                </a:lnTo>
                <a:lnTo>
                  <a:pt x="419" y="166"/>
                </a:lnTo>
                <a:lnTo>
                  <a:pt x="416" y="162"/>
                </a:lnTo>
                <a:lnTo>
                  <a:pt x="413" y="160"/>
                </a:lnTo>
                <a:lnTo>
                  <a:pt x="413" y="160"/>
                </a:lnTo>
                <a:lnTo>
                  <a:pt x="412" y="157"/>
                </a:lnTo>
                <a:lnTo>
                  <a:pt x="410" y="154"/>
                </a:lnTo>
                <a:lnTo>
                  <a:pt x="406" y="148"/>
                </a:lnTo>
                <a:lnTo>
                  <a:pt x="406" y="148"/>
                </a:lnTo>
                <a:lnTo>
                  <a:pt x="399" y="139"/>
                </a:lnTo>
                <a:lnTo>
                  <a:pt x="396" y="135"/>
                </a:lnTo>
                <a:lnTo>
                  <a:pt x="390" y="132"/>
                </a:lnTo>
                <a:lnTo>
                  <a:pt x="390" y="132"/>
                </a:lnTo>
                <a:lnTo>
                  <a:pt x="374" y="117"/>
                </a:lnTo>
                <a:lnTo>
                  <a:pt x="351" y="95"/>
                </a:lnTo>
                <a:lnTo>
                  <a:pt x="351" y="95"/>
                </a:lnTo>
                <a:lnTo>
                  <a:pt x="334" y="81"/>
                </a:lnTo>
                <a:lnTo>
                  <a:pt x="322" y="72"/>
                </a:lnTo>
                <a:lnTo>
                  <a:pt x="322" y="72"/>
                </a:lnTo>
                <a:lnTo>
                  <a:pt x="306" y="64"/>
                </a:lnTo>
                <a:lnTo>
                  <a:pt x="297" y="59"/>
                </a:lnTo>
                <a:lnTo>
                  <a:pt x="289" y="56"/>
                </a:lnTo>
                <a:lnTo>
                  <a:pt x="289" y="56"/>
                </a:lnTo>
                <a:lnTo>
                  <a:pt x="269" y="51"/>
                </a:lnTo>
                <a:lnTo>
                  <a:pt x="269" y="51"/>
                </a:lnTo>
                <a:lnTo>
                  <a:pt x="264" y="51"/>
                </a:lnTo>
                <a:lnTo>
                  <a:pt x="261" y="53"/>
                </a:lnTo>
                <a:lnTo>
                  <a:pt x="257" y="53"/>
                </a:lnTo>
                <a:lnTo>
                  <a:pt x="257" y="53"/>
                </a:lnTo>
                <a:close/>
                <a:moveTo>
                  <a:pt x="326" y="189"/>
                </a:moveTo>
                <a:lnTo>
                  <a:pt x="326" y="189"/>
                </a:lnTo>
                <a:lnTo>
                  <a:pt x="330" y="190"/>
                </a:lnTo>
                <a:lnTo>
                  <a:pt x="336" y="195"/>
                </a:lnTo>
                <a:lnTo>
                  <a:pt x="336" y="195"/>
                </a:lnTo>
                <a:lnTo>
                  <a:pt x="345" y="200"/>
                </a:lnTo>
                <a:lnTo>
                  <a:pt x="350" y="202"/>
                </a:lnTo>
                <a:lnTo>
                  <a:pt x="350" y="202"/>
                </a:lnTo>
                <a:lnTo>
                  <a:pt x="350" y="204"/>
                </a:lnTo>
                <a:lnTo>
                  <a:pt x="351" y="205"/>
                </a:lnTo>
                <a:lnTo>
                  <a:pt x="350" y="207"/>
                </a:lnTo>
                <a:lnTo>
                  <a:pt x="350" y="207"/>
                </a:lnTo>
                <a:lnTo>
                  <a:pt x="336" y="218"/>
                </a:lnTo>
                <a:lnTo>
                  <a:pt x="324" y="227"/>
                </a:lnTo>
                <a:lnTo>
                  <a:pt x="324" y="227"/>
                </a:lnTo>
                <a:lnTo>
                  <a:pt x="325" y="211"/>
                </a:lnTo>
                <a:lnTo>
                  <a:pt x="325" y="211"/>
                </a:lnTo>
                <a:lnTo>
                  <a:pt x="326" y="189"/>
                </a:lnTo>
                <a:lnTo>
                  <a:pt x="326" y="1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67AC967D-A484-47F0-A2F0-D02F7F8E971F}"/>
              </a:ext>
            </a:extLst>
          </p:cNvPr>
          <p:cNvSpPr>
            <a:spLocks noEditPoints="1"/>
          </p:cNvSpPr>
          <p:nvPr/>
        </p:nvSpPr>
        <p:spPr bwMode="auto">
          <a:xfrm>
            <a:off x="2576977" y="2934561"/>
            <a:ext cx="1127675" cy="1458930"/>
          </a:xfrm>
          <a:custGeom>
            <a:avLst/>
            <a:gdLst>
              <a:gd name="T0" fmla="*/ 68 w 640"/>
              <a:gd name="T1" fmla="*/ 87 h 828"/>
              <a:gd name="T2" fmla="*/ 23 w 640"/>
              <a:gd name="T3" fmla="*/ 102 h 828"/>
              <a:gd name="T4" fmla="*/ 1 w 640"/>
              <a:gd name="T5" fmla="*/ 170 h 828"/>
              <a:gd name="T6" fmla="*/ 10 w 640"/>
              <a:gd name="T7" fmla="*/ 213 h 828"/>
              <a:gd name="T8" fmla="*/ 74 w 640"/>
              <a:gd name="T9" fmla="*/ 241 h 828"/>
              <a:gd name="T10" fmla="*/ 150 w 640"/>
              <a:gd name="T11" fmla="*/ 231 h 828"/>
              <a:gd name="T12" fmla="*/ 128 w 640"/>
              <a:gd name="T13" fmla="*/ 257 h 828"/>
              <a:gd name="T14" fmla="*/ 140 w 640"/>
              <a:gd name="T15" fmla="*/ 306 h 828"/>
              <a:gd name="T16" fmla="*/ 85 w 640"/>
              <a:gd name="T17" fmla="*/ 386 h 828"/>
              <a:gd name="T18" fmla="*/ 71 w 640"/>
              <a:gd name="T19" fmla="*/ 415 h 828"/>
              <a:gd name="T20" fmla="*/ 79 w 640"/>
              <a:gd name="T21" fmla="*/ 460 h 828"/>
              <a:gd name="T22" fmla="*/ 79 w 640"/>
              <a:gd name="T23" fmla="*/ 554 h 828"/>
              <a:gd name="T24" fmla="*/ 71 w 640"/>
              <a:gd name="T25" fmla="*/ 617 h 828"/>
              <a:gd name="T26" fmla="*/ 85 w 640"/>
              <a:gd name="T27" fmla="*/ 667 h 828"/>
              <a:gd name="T28" fmla="*/ 135 w 640"/>
              <a:gd name="T29" fmla="*/ 716 h 828"/>
              <a:gd name="T30" fmla="*/ 180 w 640"/>
              <a:gd name="T31" fmla="*/ 728 h 828"/>
              <a:gd name="T32" fmla="*/ 228 w 640"/>
              <a:gd name="T33" fmla="*/ 685 h 828"/>
              <a:gd name="T34" fmla="*/ 235 w 640"/>
              <a:gd name="T35" fmla="*/ 649 h 828"/>
              <a:gd name="T36" fmla="*/ 235 w 640"/>
              <a:gd name="T37" fmla="*/ 588 h 828"/>
              <a:gd name="T38" fmla="*/ 269 w 640"/>
              <a:gd name="T39" fmla="*/ 518 h 828"/>
              <a:gd name="T40" fmla="*/ 297 w 640"/>
              <a:gd name="T41" fmla="*/ 502 h 828"/>
              <a:gd name="T42" fmla="*/ 309 w 640"/>
              <a:gd name="T43" fmla="*/ 462 h 828"/>
              <a:gd name="T44" fmla="*/ 365 w 640"/>
              <a:gd name="T45" fmla="*/ 549 h 828"/>
              <a:gd name="T46" fmla="*/ 382 w 640"/>
              <a:gd name="T47" fmla="*/ 611 h 828"/>
              <a:gd name="T48" fmla="*/ 370 w 640"/>
              <a:gd name="T49" fmla="*/ 712 h 828"/>
              <a:gd name="T50" fmla="*/ 343 w 640"/>
              <a:gd name="T51" fmla="*/ 783 h 828"/>
              <a:gd name="T52" fmla="*/ 307 w 640"/>
              <a:gd name="T53" fmla="*/ 795 h 828"/>
              <a:gd name="T54" fmla="*/ 303 w 640"/>
              <a:gd name="T55" fmla="*/ 817 h 828"/>
              <a:gd name="T56" fmla="*/ 332 w 640"/>
              <a:gd name="T57" fmla="*/ 828 h 828"/>
              <a:gd name="T58" fmla="*/ 413 w 640"/>
              <a:gd name="T59" fmla="*/ 823 h 828"/>
              <a:gd name="T60" fmla="*/ 465 w 640"/>
              <a:gd name="T61" fmla="*/ 800 h 828"/>
              <a:gd name="T62" fmla="*/ 474 w 640"/>
              <a:gd name="T63" fmla="*/ 778 h 828"/>
              <a:gd name="T64" fmla="*/ 482 w 640"/>
              <a:gd name="T65" fmla="*/ 769 h 828"/>
              <a:gd name="T66" fmla="*/ 538 w 640"/>
              <a:gd name="T67" fmla="*/ 479 h 828"/>
              <a:gd name="T68" fmla="*/ 552 w 640"/>
              <a:gd name="T69" fmla="*/ 394 h 828"/>
              <a:gd name="T70" fmla="*/ 583 w 640"/>
              <a:gd name="T71" fmla="*/ 348 h 828"/>
              <a:gd name="T72" fmla="*/ 625 w 640"/>
              <a:gd name="T73" fmla="*/ 321 h 828"/>
              <a:gd name="T74" fmla="*/ 639 w 640"/>
              <a:gd name="T75" fmla="*/ 220 h 828"/>
              <a:gd name="T76" fmla="*/ 620 w 640"/>
              <a:gd name="T77" fmla="*/ 151 h 828"/>
              <a:gd name="T78" fmla="*/ 550 w 640"/>
              <a:gd name="T79" fmla="*/ 85 h 828"/>
              <a:gd name="T80" fmla="*/ 401 w 640"/>
              <a:gd name="T81" fmla="*/ 30 h 828"/>
              <a:gd name="T82" fmla="*/ 296 w 640"/>
              <a:gd name="T83" fmla="*/ 0 h 828"/>
              <a:gd name="T84" fmla="*/ 180 w 640"/>
              <a:gd name="T85" fmla="*/ 31 h 828"/>
              <a:gd name="T86" fmla="*/ 145 w 640"/>
              <a:gd name="T87" fmla="*/ 50 h 828"/>
              <a:gd name="T88" fmla="*/ 252 w 640"/>
              <a:gd name="T89" fmla="*/ 325 h 828"/>
              <a:gd name="T90" fmla="*/ 309 w 640"/>
              <a:gd name="T91" fmla="*/ 342 h 828"/>
              <a:gd name="T92" fmla="*/ 284 w 640"/>
              <a:gd name="T93" fmla="*/ 423 h 828"/>
              <a:gd name="T94" fmla="*/ 257 w 640"/>
              <a:gd name="T95" fmla="*/ 437 h 828"/>
              <a:gd name="T96" fmla="*/ 236 w 640"/>
              <a:gd name="T97" fmla="*/ 450 h 828"/>
              <a:gd name="T98" fmla="*/ 201 w 640"/>
              <a:gd name="T99" fmla="*/ 422 h 828"/>
              <a:gd name="T100" fmla="*/ 192 w 640"/>
              <a:gd name="T101" fmla="*/ 403 h 828"/>
              <a:gd name="T102" fmla="*/ 147 w 640"/>
              <a:gd name="T103" fmla="*/ 409 h 828"/>
              <a:gd name="T104" fmla="*/ 157 w 640"/>
              <a:gd name="T105" fmla="*/ 373 h 828"/>
              <a:gd name="T106" fmla="*/ 189 w 640"/>
              <a:gd name="T107" fmla="*/ 355 h 828"/>
              <a:gd name="T108" fmla="*/ 199 w 640"/>
              <a:gd name="T109" fmla="*/ 332 h 828"/>
              <a:gd name="T110" fmla="*/ 222 w 640"/>
              <a:gd name="T111" fmla="*/ 310 h 828"/>
              <a:gd name="T112" fmla="*/ 284 w 640"/>
              <a:gd name="T113" fmla="*/ 423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0" h="828">
                <a:moveTo>
                  <a:pt x="132" y="86"/>
                </a:moveTo>
                <a:lnTo>
                  <a:pt x="104" y="95"/>
                </a:lnTo>
                <a:lnTo>
                  <a:pt x="104" y="95"/>
                </a:lnTo>
                <a:lnTo>
                  <a:pt x="96" y="92"/>
                </a:lnTo>
                <a:lnTo>
                  <a:pt x="79" y="88"/>
                </a:lnTo>
                <a:lnTo>
                  <a:pt x="68" y="87"/>
                </a:lnTo>
                <a:lnTo>
                  <a:pt x="57" y="87"/>
                </a:lnTo>
                <a:lnTo>
                  <a:pt x="48" y="88"/>
                </a:lnTo>
                <a:lnTo>
                  <a:pt x="38" y="91"/>
                </a:lnTo>
                <a:lnTo>
                  <a:pt x="38" y="91"/>
                </a:lnTo>
                <a:lnTo>
                  <a:pt x="30" y="96"/>
                </a:lnTo>
                <a:lnTo>
                  <a:pt x="23" y="102"/>
                </a:lnTo>
                <a:lnTo>
                  <a:pt x="17" y="109"/>
                </a:lnTo>
                <a:lnTo>
                  <a:pt x="12" y="119"/>
                </a:lnTo>
                <a:lnTo>
                  <a:pt x="9" y="130"/>
                </a:lnTo>
                <a:lnTo>
                  <a:pt x="5" y="142"/>
                </a:lnTo>
                <a:lnTo>
                  <a:pt x="2" y="155"/>
                </a:lnTo>
                <a:lnTo>
                  <a:pt x="1" y="170"/>
                </a:lnTo>
                <a:lnTo>
                  <a:pt x="1" y="170"/>
                </a:lnTo>
                <a:lnTo>
                  <a:pt x="0" y="183"/>
                </a:lnTo>
                <a:lnTo>
                  <a:pt x="1" y="194"/>
                </a:lnTo>
                <a:lnTo>
                  <a:pt x="4" y="203"/>
                </a:lnTo>
                <a:lnTo>
                  <a:pt x="6" y="209"/>
                </a:lnTo>
                <a:lnTo>
                  <a:pt x="10" y="213"/>
                </a:lnTo>
                <a:lnTo>
                  <a:pt x="12" y="216"/>
                </a:lnTo>
                <a:lnTo>
                  <a:pt x="16" y="218"/>
                </a:lnTo>
                <a:lnTo>
                  <a:pt x="48" y="227"/>
                </a:lnTo>
                <a:lnTo>
                  <a:pt x="48" y="227"/>
                </a:lnTo>
                <a:lnTo>
                  <a:pt x="62" y="235"/>
                </a:lnTo>
                <a:lnTo>
                  <a:pt x="74" y="241"/>
                </a:lnTo>
                <a:lnTo>
                  <a:pt x="84" y="243"/>
                </a:lnTo>
                <a:lnTo>
                  <a:pt x="84" y="243"/>
                </a:lnTo>
                <a:lnTo>
                  <a:pt x="94" y="244"/>
                </a:lnTo>
                <a:lnTo>
                  <a:pt x="105" y="244"/>
                </a:lnTo>
                <a:lnTo>
                  <a:pt x="118" y="243"/>
                </a:lnTo>
                <a:lnTo>
                  <a:pt x="150" y="231"/>
                </a:lnTo>
                <a:lnTo>
                  <a:pt x="150" y="231"/>
                </a:lnTo>
                <a:lnTo>
                  <a:pt x="146" y="233"/>
                </a:lnTo>
                <a:lnTo>
                  <a:pt x="139" y="239"/>
                </a:lnTo>
                <a:lnTo>
                  <a:pt x="134" y="244"/>
                </a:lnTo>
                <a:lnTo>
                  <a:pt x="130" y="250"/>
                </a:lnTo>
                <a:lnTo>
                  <a:pt x="128" y="257"/>
                </a:lnTo>
                <a:lnTo>
                  <a:pt x="128" y="265"/>
                </a:lnTo>
                <a:lnTo>
                  <a:pt x="128" y="265"/>
                </a:lnTo>
                <a:lnTo>
                  <a:pt x="129" y="272"/>
                </a:lnTo>
                <a:lnTo>
                  <a:pt x="130" y="280"/>
                </a:lnTo>
                <a:lnTo>
                  <a:pt x="135" y="293"/>
                </a:lnTo>
                <a:lnTo>
                  <a:pt x="140" y="306"/>
                </a:lnTo>
                <a:lnTo>
                  <a:pt x="140" y="306"/>
                </a:lnTo>
                <a:lnTo>
                  <a:pt x="104" y="366"/>
                </a:lnTo>
                <a:lnTo>
                  <a:pt x="104" y="366"/>
                </a:lnTo>
                <a:lnTo>
                  <a:pt x="100" y="371"/>
                </a:lnTo>
                <a:lnTo>
                  <a:pt x="95" y="377"/>
                </a:lnTo>
                <a:lnTo>
                  <a:pt x="85" y="386"/>
                </a:lnTo>
                <a:lnTo>
                  <a:pt x="80" y="390"/>
                </a:lnTo>
                <a:lnTo>
                  <a:pt x="77" y="397"/>
                </a:lnTo>
                <a:lnTo>
                  <a:pt x="73" y="401"/>
                </a:lnTo>
                <a:lnTo>
                  <a:pt x="72" y="407"/>
                </a:lnTo>
                <a:lnTo>
                  <a:pt x="72" y="407"/>
                </a:lnTo>
                <a:lnTo>
                  <a:pt x="71" y="415"/>
                </a:lnTo>
                <a:lnTo>
                  <a:pt x="72" y="421"/>
                </a:lnTo>
                <a:lnTo>
                  <a:pt x="76" y="434"/>
                </a:lnTo>
                <a:lnTo>
                  <a:pt x="79" y="444"/>
                </a:lnTo>
                <a:lnTo>
                  <a:pt x="82" y="448"/>
                </a:lnTo>
                <a:lnTo>
                  <a:pt x="82" y="448"/>
                </a:lnTo>
                <a:lnTo>
                  <a:pt x="79" y="460"/>
                </a:lnTo>
                <a:lnTo>
                  <a:pt x="77" y="493"/>
                </a:lnTo>
                <a:lnTo>
                  <a:pt x="77" y="493"/>
                </a:lnTo>
                <a:lnTo>
                  <a:pt x="76" y="512"/>
                </a:lnTo>
                <a:lnTo>
                  <a:pt x="77" y="528"/>
                </a:lnTo>
                <a:lnTo>
                  <a:pt x="79" y="554"/>
                </a:lnTo>
                <a:lnTo>
                  <a:pt x="79" y="554"/>
                </a:lnTo>
                <a:lnTo>
                  <a:pt x="79" y="566"/>
                </a:lnTo>
                <a:lnTo>
                  <a:pt x="77" y="578"/>
                </a:lnTo>
                <a:lnTo>
                  <a:pt x="74" y="593"/>
                </a:lnTo>
                <a:lnTo>
                  <a:pt x="72" y="608"/>
                </a:lnTo>
                <a:lnTo>
                  <a:pt x="72" y="608"/>
                </a:lnTo>
                <a:lnTo>
                  <a:pt x="71" y="617"/>
                </a:lnTo>
                <a:lnTo>
                  <a:pt x="71" y="625"/>
                </a:lnTo>
                <a:lnTo>
                  <a:pt x="72" y="634"/>
                </a:lnTo>
                <a:lnTo>
                  <a:pt x="73" y="642"/>
                </a:lnTo>
                <a:lnTo>
                  <a:pt x="77" y="650"/>
                </a:lnTo>
                <a:lnTo>
                  <a:pt x="80" y="658"/>
                </a:lnTo>
                <a:lnTo>
                  <a:pt x="85" y="667"/>
                </a:lnTo>
                <a:lnTo>
                  <a:pt x="93" y="677"/>
                </a:lnTo>
                <a:lnTo>
                  <a:pt x="93" y="677"/>
                </a:lnTo>
                <a:lnTo>
                  <a:pt x="101" y="686"/>
                </a:lnTo>
                <a:lnTo>
                  <a:pt x="111" y="696"/>
                </a:lnTo>
                <a:lnTo>
                  <a:pt x="123" y="707"/>
                </a:lnTo>
                <a:lnTo>
                  <a:pt x="135" y="716"/>
                </a:lnTo>
                <a:lnTo>
                  <a:pt x="147" y="724"/>
                </a:lnTo>
                <a:lnTo>
                  <a:pt x="160" y="729"/>
                </a:lnTo>
                <a:lnTo>
                  <a:pt x="166" y="730"/>
                </a:lnTo>
                <a:lnTo>
                  <a:pt x="172" y="730"/>
                </a:lnTo>
                <a:lnTo>
                  <a:pt x="177" y="730"/>
                </a:lnTo>
                <a:lnTo>
                  <a:pt x="180" y="728"/>
                </a:lnTo>
                <a:lnTo>
                  <a:pt x="180" y="728"/>
                </a:lnTo>
                <a:lnTo>
                  <a:pt x="190" y="722"/>
                </a:lnTo>
                <a:lnTo>
                  <a:pt x="200" y="714"/>
                </a:lnTo>
                <a:lnTo>
                  <a:pt x="211" y="706"/>
                </a:lnTo>
                <a:lnTo>
                  <a:pt x="219" y="695"/>
                </a:lnTo>
                <a:lnTo>
                  <a:pt x="228" y="685"/>
                </a:lnTo>
                <a:lnTo>
                  <a:pt x="234" y="675"/>
                </a:lnTo>
                <a:lnTo>
                  <a:pt x="237" y="666"/>
                </a:lnTo>
                <a:lnTo>
                  <a:pt x="237" y="661"/>
                </a:lnTo>
                <a:lnTo>
                  <a:pt x="237" y="657"/>
                </a:lnTo>
                <a:lnTo>
                  <a:pt x="237" y="657"/>
                </a:lnTo>
                <a:lnTo>
                  <a:pt x="235" y="649"/>
                </a:lnTo>
                <a:lnTo>
                  <a:pt x="234" y="639"/>
                </a:lnTo>
                <a:lnTo>
                  <a:pt x="231" y="618"/>
                </a:lnTo>
                <a:lnTo>
                  <a:pt x="233" y="599"/>
                </a:lnTo>
                <a:lnTo>
                  <a:pt x="234" y="593"/>
                </a:lnTo>
                <a:lnTo>
                  <a:pt x="235" y="588"/>
                </a:lnTo>
                <a:lnTo>
                  <a:pt x="235" y="588"/>
                </a:lnTo>
                <a:lnTo>
                  <a:pt x="240" y="578"/>
                </a:lnTo>
                <a:lnTo>
                  <a:pt x="246" y="563"/>
                </a:lnTo>
                <a:lnTo>
                  <a:pt x="251" y="550"/>
                </a:lnTo>
                <a:lnTo>
                  <a:pt x="255" y="541"/>
                </a:lnTo>
                <a:lnTo>
                  <a:pt x="255" y="541"/>
                </a:lnTo>
                <a:lnTo>
                  <a:pt x="269" y="518"/>
                </a:lnTo>
                <a:lnTo>
                  <a:pt x="269" y="518"/>
                </a:lnTo>
                <a:lnTo>
                  <a:pt x="276" y="513"/>
                </a:lnTo>
                <a:lnTo>
                  <a:pt x="285" y="509"/>
                </a:lnTo>
                <a:lnTo>
                  <a:pt x="295" y="504"/>
                </a:lnTo>
                <a:lnTo>
                  <a:pt x="295" y="504"/>
                </a:lnTo>
                <a:lnTo>
                  <a:pt x="297" y="502"/>
                </a:lnTo>
                <a:lnTo>
                  <a:pt x="300" y="501"/>
                </a:lnTo>
                <a:lnTo>
                  <a:pt x="303" y="495"/>
                </a:lnTo>
                <a:lnTo>
                  <a:pt x="306" y="489"/>
                </a:lnTo>
                <a:lnTo>
                  <a:pt x="307" y="482"/>
                </a:lnTo>
                <a:lnTo>
                  <a:pt x="309" y="468"/>
                </a:lnTo>
                <a:lnTo>
                  <a:pt x="309" y="462"/>
                </a:lnTo>
                <a:lnTo>
                  <a:pt x="360" y="459"/>
                </a:lnTo>
                <a:lnTo>
                  <a:pt x="360" y="459"/>
                </a:lnTo>
                <a:lnTo>
                  <a:pt x="360" y="471"/>
                </a:lnTo>
                <a:lnTo>
                  <a:pt x="360" y="500"/>
                </a:lnTo>
                <a:lnTo>
                  <a:pt x="363" y="533"/>
                </a:lnTo>
                <a:lnTo>
                  <a:pt x="365" y="549"/>
                </a:lnTo>
                <a:lnTo>
                  <a:pt x="369" y="561"/>
                </a:lnTo>
                <a:lnTo>
                  <a:pt x="369" y="561"/>
                </a:lnTo>
                <a:lnTo>
                  <a:pt x="375" y="580"/>
                </a:lnTo>
                <a:lnTo>
                  <a:pt x="379" y="589"/>
                </a:lnTo>
                <a:lnTo>
                  <a:pt x="381" y="600"/>
                </a:lnTo>
                <a:lnTo>
                  <a:pt x="382" y="611"/>
                </a:lnTo>
                <a:lnTo>
                  <a:pt x="382" y="623"/>
                </a:lnTo>
                <a:lnTo>
                  <a:pt x="382" y="638"/>
                </a:lnTo>
                <a:lnTo>
                  <a:pt x="380" y="656"/>
                </a:lnTo>
                <a:lnTo>
                  <a:pt x="380" y="656"/>
                </a:lnTo>
                <a:lnTo>
                  <a:pt x="373" y="700"/>
                </a:lnTo>
                <a:lnTo>
                  <a:pt x="370" y="712"/>
                </a:lnTo>
                <a:lnTo>
                  <a:pt x="364" y="726"/>
                </a:lnTo>
                <a:lnTo>
                  <a:pt x="364" y="726"/>
                </a:lnTo>
                <a:lnTo>
                  <a:pt x="348" y="763"/>
                </a:lnTo>
                <a:lnTo>
                  <a:pt x="345" y="776"/>
                </a:lnTo>
                <a:lnTo>
                  <a:pt x="343" y="780"/>
                </a:lnTo>
                <a:lnTo>
                  <a:pt x="343" y="783"/>
                </a:lnTo>
                <a:lnTo>
                  <a:pt x="343" y="783"/>
                </a:lnTo>
                <a:lnTo>
                  <a:pt x="341" y="784"/>
                </a:lnTo>
                <a:lnTo>
                  <a:pt x="335" y="785"/>
                </a:lnTo>
                <a:lnTo>
                  <a:pt x="325" y="787"/>
                </a:lnTo>
                <a:lnTo>
                  <a:pt x="315" y="791"/>
                </a:lnTo>
                <a:lnTo>
                  <a:pt x="307" y="795"/>
                </a:lnTo>
                <a:lnTo>
                  <a:pt x="303" y="797"/>
                </a:lnTo>
                <a:lnTo>
                  <a:pt x="301" y="801"/>
                </a:lnTo>
                <a:lnTo>
                  <a:pt x="298" y="804"/>
                </a:lnTo>
                <a:lnTo>
                  <a:pt x="298" y="808"/>
                </a:lnTo>
                <a:lnTo>
                  <a:pt x="300" y="812"/>
                </a:lnTo>
                <a:lnTo>
                  <a:pt x="303" y="817"/>
                </a:lnTo>
                <a:lnTo>
                  <a:pt x="303" y="817"/>
                </a:lnTo>
                <a:lnTo>
                  <a:pt x="307" y="820"/>
                </a:lnTo>
                <a:lnTo>
                  <a:pt x="312" y="824"/>
                </a:lnTo>
                <a:lnTo>
                  <a:pt x="317" y="826"/>
                </a:lnTo>
                <a:lnTo>
                  <a:pt x="321" y="828"/>
                </a:lnTo>
                <a:lnTo>
                  <a:pt x="332" y="828"/>
                </a:lnTo>
                <a:lnTo>
                  <a:pt x="345" y="826"/>
                </a:lnTo>
                <a:lnTo>
                  <a:pt x="371" y="821"/>
                </a:lnTo>
                <a:lnTo>
                  <a:pt x="385" y="820"/>
                </a:lnTo>
                <a:lnTo>
                  <a:pt x="399" y="821"/>
                </a:lnTo>
                <a:lnTo>
                  <a:pt x="399" y="821"/>
                </a:lnTo>
                <a:lnTo>
                  <a:pt x="413" y="823"/>
                </a:lnTo>
                <a:lnTo>
                  <a:pt x="425" y="821"/>
                </a:lnTo>
                <a:lnTo>
                  <a:pt x="437" y="818"/>
                </a:lnTo>
                <a:lnTo>
                  <a:pt x="447" y="814"/>
                </a:lnTo>
                <a:lnTo>
                  <a:pt x="455" y="809"/>
                </a:lnTo>
                <a:lnTo>
                  <a:pt x="461" y="803"/>
                </a:lnTo>
                <a:lnTo>
                  <a:pt x="465" y="800"/>
                </a:lnTo>
                <a:lnTo>
                  <a:pt x="466" y="796"/>
                </a:lnTo>
                <a:lnTo>
                  <a:pt x="466" y="796"/>
                </a:lnTo>
                <a:lnTo>
                  <a:pt x="466" y="792"/>
                </a:lnTo>
                <a:lnTo>
                  <a:pt x="468" y="790"/>
                </a:lnTo>
                <a:lnTo>
                  <a:pt x="469" y="784"/>
                </a:lnTo>
                <a:lnTo>
                  <a:pt x="474" y="778"/>
                </a:lnTo>
                <a:lnTo>
                  <a:pt x="474" y="778"/>
                </a:lnTo>
                <a:lnTo>
                  <a:pt x="475" y="778"/>
                </a:lnTo>
                <a:lnTo>
                  <a:pt x="477" y="778"/>
                </a:lnTo>
                <a:lnTo>
                  <a:pt x="481" y="775"/>
                </a:lnTo>
                <a:lnTo>
                  <a:pt x="482" y="773"/>
                </a:lnTo>
                <a:lnTo>
                  <a:pt x="482" y="769"/>
                </a:lnTo>
                <a:lnTo>
                  <a:pt x="482" y="769"/>
                </a:lnTo>
                <a:lnTo>
                  <a:pt x="508" y="645"/>
                </a:lnTo>
                <a:lnTo>
                  <a:pt x="525" y="556"/>
                </a:lnTo>
                <a:lnTo>
                  <a:pt x="535" y="501"/>
                </a:lnTo>
                <a:lnTo>
                  <a:pt x="535" y="501"/>
                </a:lnTo>
                <a:lnTo>
                  <a:pt x="538" y="479"/>
                </a:lnTo>
                <a:lnTo>
                  <a:pt x="541" y="462"/>
                </a:lnTo>
                <a:lnTo>
                  <a:pt x="543" y="445"/>
                </a:lnTo>
                <a:lnTo>
                  <a:pt x="546" y="422"/>
                </a:lnTo>
                <a:lnTo>
                  <a:pt x="546" y="422"/>
                </a:lnTo>
                <a:lnTo>
                  <a:pt x="547" y="407"/>
                </a:lnTo>
                <a:lnTo>
                  <a:pt x="552" y="394"/>
                </a:lnTo>
                <a:lnTo>
                  <a:pt x="556" y="382"/>
                </a:lnTo>
                <a:lnTo>
                  <a:pt x="563" y="371"/>
                </a:lnTo>
                <a:lnTo>
                  <a:pt x="572" y="355"/>
                </a:lnTo>
                <a:lnTo>
                  <a:pt x="577" y="350"/>
                </a:lnTo>
                <a:lnTo>
                  <a:pt x="577" y="350"/>
                </a:lnTo>
                <a:lnTo>
                  <a:pt x="583" y="348"/>
                </a:lnTo>
                <a:lnTo>
                  <a:pt x="597" y="343"/>
                </a:lnTo>
                <a:lnTo>
                  <a:pt x="604" y="338"/>
                </a:lnTo>
                <a:lnTo>
                  <a:pt x="612" y="333"/>
                </a:lnTo>
                <a:lnTo>
                  <a:pt x="619" y="327"/>
                </a:lnTo>
                <a:lnTo>
                  <a:pt x="625" y="321"/>
                </a:lnTo>
                <a:lnTo>
                  <a:pt x="625" y="321"/>
                </a:lnTo>
                <a:lnTo>
                  <a:pt x="628" y="311"/>
                </a:lnTo>
                <a:lnTo>
                  <a:pt x="633" y="297"/>
                </a:lnTo>
                <a:lnTo>
                  <a:pt x="637" y="278"/>
                </a:lnTo>
                <a:lnTo>
                  <a:pt x="639" y="257"/>
                </a:lnTo>
                <a:lnTo>
                  <a:pt x="640" y="232"/>
                </a:lnTo>
                <a:lnTo>
                  <a:pt x="639" y="220"/>
                </a:lnTo>
                <a:lnTo>
                  <a:pt x="637" y="207"/>
                </a:lnTo>
                <a:lnTo>
                  <a:pt x="634" y="192"/>
                </a:lnTo>
                <a:lnTo>
                  <a:pt x="631" y="179"/>
                </a:lnTo>
                <a:lnTo>
                  <a:pt x="626" y="164"/>
                </a:lnTo>
                <a:lnTo>
                  <a:pt x="620" y="151"/>
                </a:lnTo>
                <a:lnTo>
                  <a:pt x="620" y="151"/>
                </a:lnTo>
                <a:lnTo>
                  <a:pt x="611" y="137"/>
                </a:lnTo>
                <a:lnTo>
                  <a:pt x="602" y="124"/>
                </a:lnTo>
                <a:lnTo>
                  <a:pt x="591" y="113"/>
                </a:lnTo>
                <a:lnTo>
                  <a:pt x="578" y="103"/>
                </a:lnTo>
                <a:lnTo>
                  <a:pt x="565" y="93"/>
                </a:lnTo>
                <a:lnTo>
                  <a:pt x="550" y="85"/>
                </a:lnTo>
                <a:lnTo>
                  <a:pt x="536" y="78"/>
                </a:lnTo>
                <a:lnTo>
                  <a:pt x="520" y="70"/>
                </a:lnTo>
                <a:lnTo>
                  <a:pt x="488" y="58"/>
                </a:lnTo>
                <a:lnTo>
                  <a:pt x="457" y="48"/>
                </a:lnTo>
                <a:lnTo>
                  <a:pt x="427" y="39"/>
                </a:lnTo>
                <a:lnTo>
                  <a:pt x="401" y="30"/>
                </a:lnTo>
                <a:lnTo>
                  <a:pt x="401" y="30"/>
                </a:lnTo>
                <a:lnTo>
                  <a:pt x="359" y="14"/>
                </a:lnTo>
                <a:lnTo>
                  <a:pt x="328" y="4"/>
                </a:lnTo>
                <a:lnTo>
                  <a:pt x="315" y="1"/>
                </a:lnTo>
                <a:lnTo>
                  <a:pt x="304" y="0"/>
                </a:lnTo>
                <a:lnTo>
                  <a:pt x="296" y="0"/>
                </a:lnTo>
                <a:lnTo>
                  <a:pt x="286" y="1"/>
                </a:lnTo>
                <a:lnTo>
                  <a:pt x="286" y="1"/>
                </a:lnTo>
                <a:lnTo>
                  <a:pt x="261" y="7"/>
                </a:lnTo>
                <a:lnTo>
                  <a:pt x="225" y="17"/>
                </a:lnTo>
                <a:lnTo>
                  <a:pt x="192" y="26"/>
                </a:lnTo>
                <a:lnTo>
                  <a:pt x="180" y="31"/>
                </a:lnTo>
                <a:lnTo>
                  <a:pt x="174" y="35"/>
                </a:lnTo>
                <a:lnTo>
                  <a:pt x="174" y="35"/>
                </a:lnTo>
                <a:lnTo>
                  <a:pt x="168" y="40"/>
                </a:lnTo>
                <a:lnTo>
                  <a:pt x="162" y="42"/>
                </a:lnTo>
                <a:lnTo>
                  <a:pt x="155" y="45"/>
                </a:lnTo>
                <a:lnTo>
                  <a:pt x="145" y="50"/>
                </a:lnTo>
                <a:lnTo>
                  <a:pt x="132" y="86"/>
                </a:lnTo>
                <a:close/>
                <a:moveTo>
                  <a:pt x="223" y="302"/>
                </a:moveTo>
                <a:lnTo>
                  <a:pt x="223" y="302"/>
                </a:lnTo>
                <a:lnTo>
                  <a:pt x="227" y="305"/>
                </a:lnTo>
                <a:lnTo>
                  <a:pt x="237" y="315"/>
                </a:lnTo>
                <a:lnTo>
                  <a:pt x="252" y="325"/>
                </a:lnTo>
                <a:lnTo>
                  <a:pt x="259" y="330"/>
                </a:lnTo>
                <a:lnTo>
                  <a:pt x="268" y="333"/>
                </a:lnTo>
                <a:lnTo>
                  <a:pt x="268" y="333"/>
                </a:lnTo>
                <a:lnTo>
                  <a:pt x="283" y="338"/>
                </a:lnTo>
                <a:lnTo>
                  <a:pt x="296" y="341"/>
                </a:lnTo>
                <a:lnTo>
                  <a:pt x="309" y="342"/>
                </a:lnTo>
                <a:lnTo>
                  <a:pt x="309" y="342"/>
                </a:lnTo>
                <a:lnTo>
                  <a:pt x="298" y="367"/>
                </a:lnTo>
                <a:lnTo>
                  <a:pt x="291" y="386"/>
                </a:lnTo>
                <a:lnTo>
                  <a:pt x="286" y="397"/>
                </a:lnTo>
                <a:lnTo>
                  <a:pt x="286" y="397"/>
                </a:lnTo>
                <a:lnTo>
                  <a:pt x="284" y="423"/>
                </a:lnTo>
                <a:lnTo>
                  <a:pt x="284" y="423"/>
                </a:lnTo>
                <a:lnTo>
                  <a:pt x="283" y="423"/>
                </a:lnTo>
                <a:lnTo>
                  <a:pt x="280" y="423"/>
                </a:lnTo>
                <a:lnTo>
                  <a:pt x="268" y="431"/>
                </a:lnTo>
                <a:lnTo>
                  <a:pt x="268" y="431"/>
                </a:lnTo>
                <a:lnTo>
                  <a:pt x="257" y="437"/>
                </a:lnTo>
                <a:lnTo>
                  <a:pt x="251" y="442"/>
                </a:lnTo>
                <a:lnTo>
                  <a:pt x="246" y="444"/>
                </a:lnTo>
                <a:lnTo>
                  <a:pt x="242" y="446"/>
                </a:lnTo>
                <a:lnTo>
                  <a:pt x="242" y="446"/>
                </a:lnTo>
                <a:lnTo>
                  <a:pt x="239" y="448"/>
                </a:lnTo>
                <a:lnTo>
                  <a:pt x="236" y="450"/>
                </a:lnTo>
                <a:lnTo>
                  <a:pt x="231" y="456"/>
                </a:lnTo>
                <a:lnTo>
                  <a:pt x="225" y="463"/>
                </a:lnTo>
                <a:lnTo>
                  <a:pt x="200" y="442"/>
                </a:lnTo>
                <a:lnTo>
                  <a:pt x="200" y="442"/>
                </a:lnTo>
                <a:lnTo>
                  <a:pt x="201" y="435"/>
                </a:lnTo>
                <a:lnTo>
                  <a:pt x="201" y="422"/>
                </a:lnTo>
                <a:lnTo>
                  <a:pt x="201" y="415"/>
                </a:lnTo>
                <a:lnTo>
                  <a:pt x="199" y="409"/>
                </a:lnTo>
                <a:lnTo>
                  <a:pt x="196" y="405"/>
                </a:lnTo>
                <a:lnTo>
                  <a:pt x="195" y="404"/>
                </a:lnTo>
                <a:lnTo>
                  <a:pt x="192" y="403"/>
                </a:lnTo>
                <a:lnTo>
                  <a:pt x="192" y="403"/>
                </a:lnTo>
                <a:lnTo>
                  <a:pt x="175" y="403"/>
                </a:lnTo>
                <a:lnTo>
                  <a:pt x="167" y="405"/>
                </a:lnTo>
                <a:lnTo>
                  <a:pt x="167" y="405"/>
                </a:lnTo>
                <a:lnTo>
                  <a:pt x="156" y="407"/>
                </a:lnTo>
                <a:lnTo>
                  <a:pt x="150" y="409"/>
                </a:lnTo>
                <a:lnTo>
                  <a:pt x="147" y="409"/>
                </a:lnTo>
                <a:lnTo>
                  <a:pt x="147" y="409"/>
                </a:lnTo>
                <a:lnTo>
                  <a:pt x="135" y="405"/>
                </a:lnTo>
                <a:lnTo>
                  <a:pt x="135" y="405"/>
                </a:lnTo>
                <a:lnTo>
                  <a:pt x="144" y="394"/>
                </a:lnTo>
                <a:lnTo>
                  <a:pt x="150" y="384"/>
                </a:lnTo>
                <a:lnTo>
                  <a:pt x="157" y="373"/>
                </a:lnTo>
                <a:lnTo>
                  <a:pt x="157" y="373"/>
                </a:lnTo>
                <a:lnTo>
                  <a:pt x="161" y="369"/>
                </a:lnTo>
                <a:lnTo>
                  <a:pt x="166" y="365"/>
                </a:lnTo>
                <a:lnTo>
                  <a:pt x="170" y="361"/>
                </a:lnTo>
                <a:lnTo>
                  <a:pt x="177" y="359"/>
                </a:lnTo>
                <a:lnTo>
                  <a:pt x="189" y="355"/>
                </a:lnTo>
                <a:lnTo>
                  <a:pt x="197" y="351"/>
                </a:lnTo>
                <a:lnTo>
                  <a:pt x="197" y="351"/>
                </a:lnTo>
                <a:lnTo>
                  <a:pt x="199" y="349"/>
                </a:lnTo>
                <a:lnTo>
                  <a:pt x="200" y="347"/>
                </a:lnTo>
                <a:lnTo>
                  <a:pt x="200" y="341"/>
                </a:lnTo>
                <a:lnTo>
                  <a:pt x="199" y="332"/>
                </a:lnTo>
                <a:lnTo>
                  <a:pt x="199" y="332"/>
                </a:lnTo>
                <a:lnTo>
                  <a:pt x="208" y="327"/>
                </a:lnTo>
                <a:lnTo>
                  <a:pt x="219" y="321"/>
                </a:lnTo>
                <a:lnTo>
                  <a:pt x="219" y="321"/>
                </a:lnTo>
                <a:lnTo>
                  <a:pt x="222" y="316"/>
                </a:lnTo>
                <a:lnTo>
                  <a:pt x="222" y="310"/>
                </a:lnTo>
                <a:lnTo>
                  <a:pt x="223" y="302"/>
                </a:lnTo>
                <a:lnTo>
                  <a:pt x="223" y="302"/>
                </a:lnTo>
                <a:close/>
                <a:moveTo>
                  <a:pt x="284" y="423"/>
                </a:moveTo>
                <a:lnTo>
                  <a:pt x="284" y="423"/>
                </a:lnTo>
                <a:lnTo>
                  <a:pt x="284" y="423"/>
                </a:lnTo>
                <a:lnTo>
                  <a:pt x="284" y="4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C9CA4864-10EB-46B7-9C72-3AA578F9840A}"/>
              </a:ext>
            </a:extLst>
          </p:cNvPr>
          <p:cNvSpPr>
            <a:spLocks/>
          </p:cNvSpPr>
          <p:nvPr/>
        </p:nvSpPr>
        <p:spPr bwMode="auto">
          <a:xfrm>
            <a:off x="4513689" y="2822053"/>
            <a:ext cx="944095" cy="1558141"/>
          </a:xfrm>
          <a:custGeom>
            <a:avLst/>
            <a:gdLst>
              <a:gd name="T0" fmla="*/ 500 w 738"/>
              <a:gd name="T1" fmla="*/ 169 h 1218"/>
              <a:gd name="T2" fmla="*/ 517 w 738"/>
              <a:gd name="T3" fmla="*/ 158 h 1218"/>
              <a:gd name="T4" fmla="*/ 487 w 738"/>
              <a:gd name="T5" fmla="*/ 91 h 1218"/>
              <a:gd name="T6" fmla="*/ 472 w 738"/>
              <a:gd name="T7" fmla="*/ 38 h 1218"/>
              <a:gd name="T8" fmla="*/ 437 w 738"/>
              <a:gd name="T9" fmla="*/ 6 h 1218"/>
              <a:gd name="T10" fmla="*/ 403 w 738"/>
              <a:gd name="T11" fmla="*/ 0 h 1218"/>
              <a:gd name="T12" fmla="*/ 344 w 738"/>
              <a:gd name="T13" fmla="*/ 13 h 1218"/>
              <a:gd name="T14" fmla="*/ 330 w 738"/>
              <a:gd name="T15" fmla="*/ 52 h 1218"/>
              <a:gd name="T16" fmla="*/ 314 w 738"/>
              <a:gd name="T17" fmla="*/ 72 h 1218"/>
              <a:gd name="T18" fmla="*/ 297 w 738"/>
              <a:gd name="T19" fmla="*/ 79 h 1218"/>
              <a:gd name="T20" fmla="*/ 250 w 738"/>
              <a:gd name="T21" fmla="*/ 105 h 1218"/>
              <a:gd name="T22" fmla="*/ 168 w 738"/>
              <a:gd name="T23" fmla="*/ 106 h 1218"/>
              <a:gd name="T24" fmla="*/ 104 w 738"/>
              <a:gd name="T25" fmla="*/ 158 h 1218"/>
              <a:gd name="T26" fmla="*/ 64 w 738"/>
              <a:gd name="T27" fmla="*/ 225 h 1218"/>
              <a:gd name="T28" fmla="*/ 28 w 738"/>
              <a:gd name="T29" fmla="*/ 336 h 1218"/>
              <a:gd name="T30" fmla="*/ 0 w 738"/>
              <a:gd name="T31" fmla="*/ 425 h 1218"/>
              <a:gd name="T32" fmla="*/ 16 w 738"/>
              <a:gd name="T33" fmla="*/ 472 h 1218"/>
              <a:gd name="T34" fmla="*/ 9 w 738"/>
              <a:gd name="T35" fmla="*/ 544 h 1218"/>
              <a:gd name="T36" fmla="*/ 32 w 738"/>
              <a:gd name="T37" fmla="*/ 678 h 1218"/>
              <a:gd name="T38" fmla="*/ 30 w 738"/>
              <a:gd name="T39" fmla="*/ 751 h 1218"/>
              <a:gd name="T40" fmla="*/ 10 w 738"/>
              <a:gd name="T41" fmla="*/ 828 h 1218"/>
              <a:gd name="T42" fmla="*/ 23 w 738"/>
              <a:gd name="T43" fmla="*/ 892 h 1218"/>
              <a:gd name="T44" fmla="*/ 39 w 738"/>
              <a:gd name="T45" fmla="*/ 991 h 1218"/>
              <a:gd name="T46" fmla="*/ 58 w 738"/>
              <a:gd name="T47" fmla="*/ 1054 h 1218"/>
              <a:gd name="T48" fmla="*/ 138 w 738"/>
              <a:gd name="T49" fmla="*/ 1109 h 1218"/>
              <a:gd name="T50" fmla="*/ 149 w 738"/>
              <a:gd name="T51" fmla="*/ 1158 h 1218"/>
              <a:gd name="T52" fmla="*/ 219 w 738"/>
              <a:gd name="T53" fmla="*/ 1198 h 1218"/>
              <a:gd name="T54" fmla="*/ 313 w 738"/>
              <a:gd name="T55" fmla="*/ 1216 h 1218"/>
              <a:gd name="T56" fmla="*/ 347 w 738"/>
              <a:gd name="T57" fmla="*/ 1188 h 1218"/>
              <a:gd name="T58" fmla="*/ 327 w 738"/>
              <a:gd name="T59" fmla="*/ 1166 h 1218"/>
              <a:gd name="T60" fmla="*/ 235 w 738"/>
              <a:gd name="T61" fmla="*/ 1108 h 1218"/>
              <a:gd name="T62" fmla="*/ 223 w 738"/>
              <a:gd name="T63" fmla="*/ 1023 h 1218"/>
              <a:gd name="T64" fmla="*/ 232 w 738"/>
              <a:gd name="T65" fmla="*/ 1008 h 1218"/>
              <a:gd name="T66" fmla="*/ 230 w 738"/>
              <a:gd name="T67" fmla="*/ 936 h 1218"/>
              <a:gd name="T68" fmla="*/ 233 w 738"/>
              <a:gd name="T69" fmla="*/ 888 h 1218"/>
              <a:gd name="T70" fmla="*/ 228 w 738"/>
              <a:gd name="T71" fmla="*/ 863 h 1218"/>
              <a:gd name="T72" fmla="*/ 232 w 738"/>
              <a:gd name="T73" fmla="*/ 726 h 1218"/>
              <a:gd name="T74" fmla="*/ 232 w 738"/>
              <a:gd name="T75" fmla="*/ 595 h 1218"/>
              <a:gd name="T76" fmla="*/ 275 w 738"/>
              <a:gd name="T77" fmla="*/ 604 h 1218"/>
              <a:gd name="T78" fmla="*/ 323 w 738"/>
              <a:gd name="T79" fmla="*/ 617 h 1218"/>
              <a:gd name="T80" fmla="*/ 362 w 738"/>
              <a:gd name="T81" fmla="*/ 636 h 1218"/>
              <a:gd name="T82" fmla="*/ 347 w 738"/>
              <a:gd name="T83" fmla="*/ 713 h 1218"/>
              <a:gd name="T84" fmla="*/ 319 w 738"/>
              <a:gd name="T85" fmla="*/ 757 h 1218"/>
              <a:gd name="T86" fmla="*/ 327 w 738"/>
              <a:gd name="T87" fmla="*/ 790 h 1218"/>
              <a:gd name="T88" fmla="*/ 484 w 738"/>
              <a:gd name="T89" fmla="*/ 872 h 1218"/>
              <a:gd name="T90" fmla="*/ 609 w 738"/>
              <a:gd name="T91" fmla="*/ 922 h 1218"/>
              <a:gd name="T92" fmla="*/ 629 w 738"/>
              <a:gd name="T93" fmla="*/ 897 h 1218"/>
              <a:gd name="T94" fmla="*/ 638 w 738"/>
              <a:gd name="T95" fmla="*/ 789 h 1218"/>
              <a:gd name="T96" fmla="*/ 619 w 738"/>
              <a:gd name="T97" fmla="*/ 685 h 1218"/>
              <a:gd name="T98" fmla="*/ 581 w 738"/>
              <a:gd name="T99" fmla="*/ 625 h 1218"/>
              <a:gd name="T100" fmla="*/ 738 w 738"/>
              <a:gd name="T101" fmla="*/ 519 h 1218"/>
              <a:gd name="T102" fmla="*/ 486 w 738"/>
              <a:gd name="T103" fmla="*/ 545 h 1218"/>
              <a:gd name="T104" fmla="*/ 445 w 738"/>
              <a:gd name="T105" fmla="*/ 457 h 1218"/>
              <a:gd name="T106" fmla="*/ 439 w 738"/>
              <a:gd name="T107" fmla="*/ 440 h 1218"/>
              <a:gd name="T108" fmla="*/ 389 w 738"/>
              <a:gd name="T109" fmla="*/ 409 h 1218"/>
              <a:gd name="T110" fmla="*/ 359 w 738"/>
              <a:gd name="T111" fmla="*/ 338 h 1218"/>
              <a:gd name="T112" fmla="*/ 369 w 738"/>
              <a:gd name="T113" fmla="*/ 229 h 1218"/>
              <a:gd name="T114" fmla="*/ 367 w 738"/>
              <a:gd name="T115" fmla="*/ 207 h 1218"/>
              <a:gd name="T116" fmla="*/ 415 w 738"/>
              <a:gd name="T117" fmla="*/ 192 h 1218"/>
              <a:gd name="T118" fmla="*/ 430 w 738"/>
              <a:gd name="T119" fmla="*/ 191 h 1218"/>
              <a:gd name="T120" fmla="*/ 448 w 738"/>
              <a:gd name="T121" fmla="*/ 155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8" h="1218">
                <a:moveTo>
                  <a:pt x="465" y="144"/>
                </a:moveTo>
                <a:lnTo>
                  <a:pt x="465" y="144"/>
                </a:lnTo>
                <a:lnTo>
                  <a:pt x="479" y="156"/>
                </a:lnTo>
                <a:lnTo>
                  <a:pt x="490" y="166"/>
                </a:lnTo>
                <a:lnTo>
                  <a:pt x="495" y="168"/>
                </a:lnTo>
                <a:lnTo>
                  <a:pt x="500" y="169"/>
                </a:lnTo>
                <a:lnTo>
                  <a:pt x="500" y="169"/>
                </a:lnTo>
                <a:lnTo>
                  <a:pt x="502" y="169"/>
                </a:lnTo>
                <a:lnTo>
                  <a:pt x="506" y="169"/>
                </a:lnTo>
                <a:lnTo>
                  <a:pt x="512" y="166"/>
                </a:lnTo>
                <a:lnTo>
                  <a:pt x="515" y="162"/>
                </a:lnTo>
                <a:lnTo>
                  <a:pt x="517" y="159"/>
                </a:lnTo>
                <a:lnTo>
                  <a:pt x="517" y="158"/>
                </a:lnTo>
                <a:lnTo>
                  <a:pt x="517" y="158"/>
                </a:lnTo>
                <a:lnTo>
                  <a:pt x="513" y="153"/>
                </a:lnTo>
                <a:lnTo>
                  <a:pt x="509" y="147"/>
                </a:lnTo>
                <a:lnTo>
                  <a:pt x="502" y="136"/>
                </a:lnTo>
                <a:lnTo>
                  <a:pt x="502" y="136"/>
                </a:lnTo>
                <a:lnTo>
                  <a:pt x="487" y="111"/>
                </a:lnTo>
                <a:lnTo>
                  <a:pt x="487" y="111"/>
                </a:lnTo>
                <a:lnTo>
                  <a:pt x="487" y="91"/>
                </a:lnTo>
                <a:lnTo>
                  <a:pt x="487" y="77"/>
                </a:lnTo>
                <a:lnTo>
                  <a:pt x="486" y="71"/>
                </a:lnTo>
                <a:lnTo>
                  <a:pt x="485" y="66"/>
                </a:lnTo>
                <a:lnTo>
                  <a:pt x="485" y="66"/>
                </a:lnTo>
                <a:lnTo>
                  <a:pt x="480" y="51"/>
                </a:lnTo>
                <a:lnTo>
                  <a:pt x="476" y="45"/>
                </a:lnTo>
                <a:lnTo>
                  <a:pt x="472" y="38"/>
                </a:lnTo>
                <a:lnTo>
                  <a:pt x="472" y="38"/>
                </a:lnTo>
                <a:lnTo>
                  <a:pt x="454" y="21"/>
                </a:lnTo>
                <a:lnTo>
                  <a:pt x="443" y="12"/>
                </a:lnTo>
                <a:lnTo>
                  <a:pt x="443" y="12"/>
                </a:lnTo>
                <a:lnTo>
                  <a:pt x="442" y="11"/>
                </a:lnTo>
                <a:lnTo>
                  <a:pt x="437" y="6"/>
                </a:lnTo>
                <a:lnTo>
                  <a:pt x="437" y="6"/>
                </a:lnTo>
                <a:lnTo>
                  <a:pt x="435" y="4"/>
                </a:lnTo>
                <a:lnTo>
                  <a:pt x="431" y="4"/>
                </a:lnTo>
                <a:lnTo>
                  <a:pt x="429" y="5"/>
                </a:lnTo>
                <a:lnTo>
                  <a:pt x="429" y="5"/>
                </a:lnTo>
                <a:lnTo>
                  <a:pt x="420" y="4"/>
                </a:lnTo>
                <a:lnTo>
                  <a:pt x="403" y="0"/>
                </a:lnTo>
                <a:lnTo>
                  <a:pt x="403" y="0"/>
                </a:lnTo>
                <a:lnTo>
                  <a:pt x="391" y="0"/>
                </a:lnTo>
                <a:lnTo>
                  <a:pt x="374" y="1"/>
                </a:lnTo>
                <a:lnTo>
                  <a:pt x="350" y="5"/>
                </a:lnTo>
                <a:lnTo>
                  <a:pt x="350" y="5"/>
                </a:lnTo>
                <a:lnTo>
                  <a:pt x="347" y="7"/>
                </a:lnTo>
                <a:lnTo>
                  <a:pt x="346" y="9"/>
                </a:lnTo>
                <a:lnTo>
                  <a:pt x="344" y="13"/>
                </a:lnTo>
                <a:lnTo>
                  <a:pt x="344" y="13"/>
                </a:lnTo>
                <a:lnTo>
                  <a:pt x="341" y="26"/>
                </a:lnTo>
                <a:lnTo>
                  <a:pt x="340" y="33"/>
                </a:lnTo>
                <a:lnTo>
                  <a:pt x="338" y="39"/>
                </a:lnTo>
                <a:lnTo>
                  <a:pt x="338" y="39"/>
                </a:lnTo>
                <a:lnTo>
                  <a:pt x="330" y="52"/>
                </a:lnTo>
                <a:lnTo>
                  <a:pt x="330" y="52"/>
                </a:lnTo>
                <a:lnTo>
                  <a:pt x="330" y="55"/>
                </a:lnTo>
                <a:lnTo>
                  <a:pt x="331" y="58"/>
                </a:lnTo>
                <a:lnTo>
                  <a:pt x="331" y="58"/>
                </a:lnTo>
                <a:lnTo>
                  <a:pt x="324" y="62"/>
                </a:lnTo>
                <a:lnTo>
                  <a:pt x="318" y="66"/>
                </a:lnTo>
                <a:lnTo>
                  <a:pt x="314" y="72"/>
                </a:lnTo>
                <a:lnTo>
                  <a:pt x="314" y="72"/>
                </a:lnTo>
                <a:lnTo>
                  <a:pt x="310" y="80"/>
                </a:lnTo>
                <a:lnTo>
                  <a:pt x="308" y="85"/>
                </a:lnTo>
                <a:lnTo>
                  <a:pt x="308" y="85"/>
                </a:lnTo>
                <a:lnTo>
                  <a:pt x="305" y="82"/>
                </a:lnTo>
                <a:lnTo>
                  <a:pt x="301" y="80"/>
                </a:lnTo>
                <a:lnTo>
                  <a:pt x="297" y="79"/>
                </a:lnTo>
                <a:lnTo>
                  <a:pt x="297" y="79"/>
                </a:lnTo>
                <a:lnTo>
                  <a:pt x="295" y="79"/>
                </a:lnTo>
                <a:lnTo>
                  <a:pt x="291" y="80"/>
                </a:lnTo>
                <a:lnTo>
                  <a:pt x="282" y="86"/>
                </a:lnTo>
                <a:lnTo>
                  <a:pt x="282" y="86"/>
                </a:lnTo>
                <a:lnTo>
                  <a:pt x="258" y="100"/>
                </a:lnTo>
                <a:lnTo>
                  <a:pt x="258" y="100"/>
                </a:lnTo>
                <a:lnTo>
                  <a:pt x="250" y="105"/>
                </a:lnTo>
                <a:lnTo>
                  <a:pt x="250" y="105"/>
                </a:lnTo>
                <a:lnTo>
                  <a:pt x="240" y="103"/>
                </a:lnTo>
                <a:lnTo>
                  <a:pt x="217" y="101"/>
                </a:lnTo>
                <a:lnTo>
                  <a:pt x="202" y="101"/>
                </a:lnTo>
                <a:lnTo>
                  <a:pt x="189" y="101"/>
                </a:lnTo>
                <a:lnTo>
                  <a:pt x="178" y="103"/>
                </a:lnTo>
                <a:lnTo>
                  <a:pt x="168" y="106"/>
                </a:lnTo>
                <a:lnTo>
                  <a:pt x="168" y="106"/>
                </a:lnTo>
                <a:lnTo>
                  <a:pt x="156" y="114"/>
                </a:lnTo>
                <a:lnTo>
                  <a:pt x="145" y="123"/>
                </a:lnTo>
                <a:lnTo>
                  <a:pt x="121" y="142"/>
                </a:lnTo>
                <a:lnTo>
                  <a:pt x="121" y="142"/>
                </a:lnTo>
                <a:lnTo>
                  <a:pt x="112" y="150"/>
                </a:lnTo>
                <a:lnTo>
                  <a:pt x="104" y="158"/>
                </a:lnTo>
                <a:lnTo>
                  <a:pt x="96" y="167"/>
                </a:lnTo>
                <a:lnTo>
                  <a:pt x="88" y="177"/>
                </a:lnTo>
                <a:lnTo>
                  <a:pt x="76" y="197"/>
                </a:lnTo>
                <a:lnTo>
                  <a:pt x="70" y="207"/>
                </a:lnTo>
                <a:lnTo>
                  <a:pt x="66" y="217"/>
                </a:lnTo>
                <a:lnTo>
                  <a:pt x="66" y="217"/>
                </a:lnTo>
                <a:lnTo>
                  <a:pt x="64" y="225"/>
                </a:lnTo>
                <a:lnTo>
                  <a:pt x="61" y="234"/>
                </a:lnTo>
                <a:lnTo>
                  <a:pt x="59" y="252"/>
                </a:lnTo>
                <a:lnTo>
                  <a:pt x="59" y="270"/>
                </a:lnTo>
                <a:lnTo>
                  <a:pt x="59" y="270"/>
                </a:lnTo>
                <a:lnTo>
                  <a:pt x="37" y="315"/>
                </a:lnTo>
                <a:lnTo>
                  <a:pt x="37" y="315"/>
                </a:lnTo>
                <a:lnTo>
                  <a:pt x="28" y="336"/>
                </a:lnTo>
                <a:lnTo>
                  <a:pt x="28" y="336"/>
                </a:lnTo>
                <a:lnTo>
                  <a:pt x="27" y="362"/>
                </a:lnTo>
                <a:lnTo>
                  <a:pt x="26" y="387"/>
                </a:lnTo>
                <a:lnTo>
                  <a:pt x="26" y="387"/>
                </a:lnTo>
                <a:lnTo>
                  <a:pt x="11" y="405"/>
                </a:lnTo>
                <a:lnTo>
                  <a:pt x="3" y="419"/>
                </a:lnTo>
                <a:lnTo>
                  <a:pt x="0" y="425"/>
                </a:lnTo>
                <a:lnTo>
                  <a:pt x="0" y="429"/>
                </a:lnTo>
                <a:lnTo>
                  <a:pt x="0" y="429"/>
                </a:lnTo>
                <a:lnTo>
                  <a:pt x="4" y="438"/>
                </a:lnTo>
                <a:lnTo>
                  <a:pt x="10" y="452"/>
                </a:lnTo>
                <a:lnTo>
                  <a:pt x="19" y="469"/>
                </a:lnTo>
                <a:lnTo>
                  <a:pt x="19" y="469"/>
                </a:lnTo>
                <a:lnTo>
                  <a:pt x="16" y="472"/>
                </a:lnTo>
                <a:lnTo>
                  <a:pt x="12" y="478"/>
                </a:lnTo>
                <a:lnTo>
                  <a:pt x="10" y="487"/>
                </a:lnTo>
                <a:lnTo>
                  <a:pt x="8" y="498"/>
                </a:lnTo>
                <a:lnTo>
                  <a:pt x="6" y="511"/>
                </a:lnTo>
                <a:lnTo>
                  <a:pt x="6" y="527"/>
                </a:lnTo>
                <a:lnTo>
                  <a:pt x="9" y="544"/>
                </a:lnTo>
                <a:lnTo>
                  <a:pt x="9" y="544"/>
                </a:lnTo>
                <a:lnTo>
                  <a:pt x="12" y="564"/>
                </a:lnTo>
                <a:lnTo>
                  <a:pt x="17" y="582"/>
                </a:lnTo>
                <a:lnTo>
                  <a:pt x="27" y="616"/>
                </a:lnTo>
                <a:lnTo>
                  <a:pt x="38" y="650"/>
                </a:lnTo>
                <a:lnTo>
                  <a:pt x="38" y="650"/>
                </a:lnTo>
                <a:lnTo>
                  <a:pt x="34" y="665"/>
                </a:lnTo>
                <a:lnTo>
                  <a:pt x="32" y="678"/>
                </a:lnTo>
                <a:lnTo>
                  <a:pt x="30" y="692"/>
                </a:lnTo>
                <a:lnTo>
                  <a:pt x="30" y="692"/>
                </a:lnTo>
                <a:lnTo>
                  <a:pt x="28" y="718"/>
                </a:lnTo>
                <a:lnTo>
                  <a:pt x="28" y="739"/>
                </a:lnTo>
                <a:lnTo>
                  <a:pt x="28" y="739"/>
                </a:lnTo>
                <a:lnTo>
                  <a:pt x="30" y="748"/>
                </a:lnTo>
                <a:lnTo>
                  <a:pt x="30" y="751"/>
                </a:lnTo>
                <a:lnTo>
                  <a:pt x="28" y="756"/>
                </a:lnTo>
                <a:lnTo>
                  <a:pt x="28" y="756"/>
                </a:lnTo>
                <a:lnTo>
                  <a:pt x="20" y="784"/>
                </a:lnTo>
                <a:lnTo>
                  <a:pt x="14" y="805"/>
                </a:lnTo>
                <a:lnTo>
                  <a:pt x="10" y="821"/>
                </a:lnTo>
                <a:lnTo>
                  <a:pt x="10" y="821"/>
                </a:lnTo>
                <a:lnTo>
                  <a:pt x="10" y="828"/>
                </a:lnTo>
                <a:lnTo>
                  <a:pt x="11" y="835"/>
                </a:lnTo>
                <a:lnTo>
                  <a:pt x="15" y="851"/>
                </a:lnTo>
                <a:lnTo>
                  <a:pt x="23" y="871"/>
                </a:lnTo>
                <a:lnTo>
                  <a:pt x="23" y="871"/>
                </a:lnTo>
                <a:lnTo>
                  <a:pt x="26" y="892"/>
                </a:lnTo>
                <a:lnTo>
                  <a:pt x="26" y="892"/>
                </a:lnTo>
                <a:lnTo>
                  <a:pt x="23" y="892"/>
                </a:lnTo>
                <a:lnTo>
                  <a:pt x="22" y="894"/>
                </a:lnTo>
                <a:lnTo>
                  <a:pt x="22" y="896"/>
                </a:lnTo>
                <a:lnTo>
                  <a:pt x="22" y="896"/>
                </a:lnTo>
                <a:lnTo>
                  <a:pt x="25" y="911"/>
                </a:lnTo>
                <a:lnTo>
                  <a:pt x="31" y="940"/>
                </a:lnTo>
                <a:lnTo>
                  <a:pt x="37" y="970"/>
                </a:lnTo>
                <a:lnTo>
                  <a:pt x="39" y="991"/>
                </a:lnTo>
                <a:lnTo>
                  <a:pt x="39" y="991"/>
                </a:lnTo>
                <a:lnTo>
                  <a:pt x="43" y="1006"/>
                </a:lnTo>
                <a:lnTo>
                  <a:pt x="48" y="1026"/>
                </a:lnTo>
                <a:lnTo>
                  <a:pt x="53" y="1045"/>
                </a:lnTo>
                <a:lnTo>
                  <a:pt x="55" y="1051"/>
                </a:lnTo>
                <a:lnTo>
                  <a:pt x="58" y="1054"/>
                </a:lnTo>
                <a:lnTo>
                  <a:pt x="58" y="1054"/>
                </a:lnTo>
                <a:lnTo>
                  <a:pt x="62" y="1056"/>
                </a:lnTo>
                <a:lnTo>
                  <a:pt x="70" y="1057"/>
                </a:lnTo>
                <a:lnTo>
                  <a:pt x="90" y="1057"/>
                </a:lnTo>
                <a:lnTo>
                  <a:pt x="118" y="1058"/>
                </a:lnTo>
                <a:lnTo>
                  <a:pt x="118" y="1058"/>
                </a:lnTo>
                <a:lnTo>
                  <a:pt x="129" y="1085"/>
                </a:lnTo>
                <a:lnTo>
                  <a:pt x="138" y="1109"/>
                </a:lnTo>
                <a:lnTo>
                  <a:pt x="142" y="1120"/>
                </a:lnTo>
                <a:lnTo>
                  <a:pt x="144" y="1130"/>
                </a:lnTo>
                <a:lnTo>
                  <a:pt x="144" y="1130"/>
                </a:lnTo>
                <a:lnTo>
                  <a:pt x="145" y="1143"/>
                </a:lnTo>
                <a:lnTo>
                  <a:pt x="145" y="1148"/>
                </a:lnTo>
                <a:lnTo>
                  <a:pt x="145" y="1152"/>
                </a:lnTo>
                <a:lnTo>
                  <a:pt x="149" y="1158"/>
                </a:lnTo>
                <a:lnTo>
                  <a:pt x="149" y="1158"/>
                </a:lnTo>
                <a:lnTo>
                  <a:pt x="155" y="1163"/>
                </a:lnTo>
                <a:lnTo>
                  <a:pt x="162" y="1168"/>
                </a:lnTo>
                <a:lnTo>
                  <a:pt x="181" y="1179"/>
                </a:lnTo>
                <a:lnTo>
                  <a:pt x="201" y="1190"/>
                </a:lnTo>
                <a:lnTo>
                  <a:pt x="219" y="1198"/>
                </a:lnTo>
                <a:lnTo>
                  <a:pt x="219" y="1198"/>
                </a:lnTo>
                <a:lnTo>
                  <a:pt x="228" y="1203"/>
                </a:lnTo>
                <a:lnTo>
                  <a:pt x="239" y="1207"/>
                </a:lnTo>
                <a:lnTo>
                  <a:pt x="266" y="1213"/>
                </a:lnTo>
                <a:lnTo>
                  <a:pt x="294" y="1218"/>
                </a:lnTo>
                <a:lnTo>
                  <a:pt x="305" y="1218"/>
                </a:lnTo>
                <a:lnTo>
                  <a:pt x="313" y="1216"/>
                </a:lnTo>
                <a:lnTo>
                  <a:pt x="313" y="1216"/>
                </a:lnTo>
                <a:lnTo>
                  <a:pt x="321" y="1215"/>
                </a:lnTo>
                <a:lnTo>
                  <a:pt x="327" y="1211"/>
                </a:lnTo>
                <a:lnTo>
                  <a:pt x="333" y="1208"/>
                </a:lnTo>
                <a:lnTo>
                  <a:pt x="338" y="1204"/>
                </a:lnTo>
                <a:lnTo>
                  <a:pt x="342" y="1199"/>
                </a:lnTo>
                <a:lnTo>
                  <a:pt x="345" y="1193"/>
                </a:lnTo>
                <a:lnTo>
                  <a:pt x="347" y="1188"/>
                </a:lnTo>
                <a:lnTo>
                  <a:pt x="346" y="1183"/>
                </a:lnTo>
                <a:lnTo>
                  <a:pt x="346" y="1183"/>
                </a:lnTo>
                <a:lnTo>
                  <a:pt x="345" y="1177"/>
                </a:lnTo>
                <a:lnTo>
                  <a:pt x="342" y="1174"/>
                </a:lnTo>
                <a:lnTo>
                  <a:pt x="338" y="1170"/>
                </a:lnTo>
                <a:lnTo>
                  <a:pt x="327" y="1166"/>
                </a:lnTo>
                <a:lnTo>
                  <a:pt x="327" y="1166"/>
                </a:lnTo>
                <a:lnTo>
                  <a:pt x="289" y="1151"/>
                </a:lnTo>
                <a:lnTo>
                  <a:pt x="268" y="1141"/>
                </a:lnTo>
                <a:lnTo>
                  <a:pt x="252" y="1131"/>
                </a:lnTo>
                <a:lnTo>
                  <a:pt x="252" y="1131"/>
                </a:lnTo>
                <a:lnTo>
                  <a:pt x="246" y="1125"/>
                </a:lnTo>
                <a:lnTo>
                  <a:pt x="240" y="1117"/>
                </a:lnTo>
                <a:lnTo>
                  <a:pt x="235" y="1108"/>
                </a:lnTo>
                <a:lnTo>
                  <a:pt x="232" y="1097"/>
                </a:lnTo>
                <a:lnTo>
                  <a:pt x="227" y="1079"/>
                </a:lnTo>
                <a:lnTo>
                  <a:pt x="224" y="1067"/>
                </a:lnTo>
                <a:lnTo>
                  <a:pt x="224" y="1067"/>
                </a:lnTo>
                <a:lnTo>
                  <a:pt x="224" y="1042"/>
                </a:lnTo>
                <a:lnTo>
                  <a:pt x="223" y="1023"/>
                </a:lnTo>
                <a:lnTo>
                  <a:pt x="223" y="1023"/>
                </a:lnTo>
                <a:lnTo>
                  <a:pt x="224" y="1023"/>
                </a:lnTo>
                <a:lnTo>
                  <a:pt x="228" y="1020"/>
                </a:lnTo>
                <a:lnTo>
                  <a:pt x="230" y="1017"/>
                </a:lnTo>
                <a:lnTo>
                  <a:pt x="232" y="1014"/>
                </a:lnTo>
                <a:lnTo>
                  <a:pt x="232" y="1012"/>
                </a:lnTo>
                <a:lnTo>
                  <a:pt x="232" y="1012"/>
                </a:lnTo>
                <a:lnTo>
                  <a:pt x="232" y="1008"/>
                </a:lnTo>
                <a:lnTo>
                  <a:pt x="229" y="1004"/>
                </a:lnTo>
                <a:lnTo>
                  <a:pt x="226" y="1000"/>
                </a:lnTo>
                <a:lnTo>
                  <a:pt x="221" y="994"/>
                </a:lnTo>
                <a:lnTo>
                  <a:pt x="217" y="955"/>
                </a:lnTo>
                <a:lnTo>
                  <a:pt x="217" y="955"/>
                </a:lnTo>
                <a:lnTo>
                  <a:pt x="222" y="948"/>
                </a:lnTo>
                <a:lnTo>
                  <a:pt x="230" y="936"/>
                </a:lnTo>
                <a:lnTo>
                  <a:pt x="230" y="936"/>
                </a:lnTo>
                <a:lnTo>
                  <a:pt x="232" y="931"/>
                </a:lnTo>
                <a:lnTo>
                  <a:pt x="233" y="925"/>
                </a:lnTo>
                <a:lnTo>
                  <a:pt x="235" y="911"/>
                </a:lnTo>
                <a:lnTo>
                  <a:pt x="235" y="896"/>
                </a:lnTo>
                <a:lnTo>
                  <a:pt x="235" y="890"/>
                </a:lnTo>
                <a:lnTo>
                  <a:pt x="233" y="888"/>
                </a:lnTo>
                <a:lnTo>
                  <a:pt x="233" y="888"/>
                </a:lnTo>
                <a:lnTo>
                  <a:pt x="230" y="885"/>
                </a:lnTo>
                <a:lnTo>
                  <a:pt x="229" y="885"/>
                </a:lnTo>
                <a:lnTo>
                  <a:pt x="229" y="884"/>
                </a:lnTo>
                <a:lnTo>
                  <a:pt x="228" y="875"/>
                </a:lnTo>
                <a:lnTo>
                  <a:pt x="228" y="875"/>
                </a:lnTo>
                <a:lnTo>
                  <a:pt x="228" y="863"/>
                </a:lnTo>
                <a:lnTo>
                  <a:pt x="229" y="854"/>
                </a:lnTo>
                <a:lnTo>
                  <a:pt x="230" y="843"/>
                </a:lnTo>
                <a:lnTo>
                  <a:pt x="230" y="843"/>
                </a:lnTo>
                <a:lnTo>
                  <a:pt x="233" y="788"/>
                </a:lnTo>
                <a:lnTo>
                  <a:pt x="235" y="734"/>
                </a:lnTo>
                <a:lnTo>
                  <a:pt x="235" y="734"/>
                </a:lnTo>
                <a:lnTo>
                  <a:pt x="232" y="726"/>
                </a:lnTo>
                <a:lnTo>
                  <a:pt x="227" y="709"/>
                </a:lnTo>
                <a:lnTo>
                  <a:pt x="227" y="709"/>
                </a:lnTo>
                <a:lnTo>
                  <a:pt x="226" y="705"/>
                </a:lnTo>
                <a:lnTo>
                  <a:pt x="227" y="701"/>
                </a:lnTo>
                <a:lnTo>
                  <a:pt x="228" y="694"/>
                </a:lnTo>
                <a:lnTo>
                  <a:pt x="232" y="688"/>
                </a:lnTo>
                <a:lnTo>
                  <a:pt x="232" y="595"/>
                </a:lnTo>
                <a:lnTo>
                  <a:pt x="232" y="595"/>
                </a:lnTo>
                <a:lnTo>
                  <a:pt x="233" y="563"/>
                </a:lnTo>
                <a:lnTo>
                  <a:pt x="233" y="563"/>
                </a:lnTo>
                <a:lnTo>
                  <a:pt x="246" y="578"/>
                </a:lnTo>
                <a:lnTo>
                  <a:pt x="260" y="592"/>
                </a:lnTo>
                <a:lnTo>
                  <a:pt x="268" y="598"/>
                </a:lnTo>
                <a:lnTo>
                  <a:pt x="275" y="604"/>
                </a:lnTo>
                <a:lnTo>
                  <a:pt x="275" y="604"/>
                </a:lnTo>
                <a:lnTo>
                  <a:pt x="284" y="609"/>
                </a:lnTo>
                <a:lnTo>
                  <a:pt x="291" y="612"/>
                </a:lnTo>
                <a:lnTo>
                  <a:pt x="306" y="616"/>
                </a:lnTo>
                <a:lnTo>
                  <a:pt x="316" y="617"/>
                </a:lnTo>
                <a:lnTo>
                  <a:pt x="323" y="617"/>
                </a:lnTo>
                <a:lnTo>
                  <a:pt x="323" y="617"/>
                </a:lnTo>
                <a:lnTo>
                  <a:pt x="330" y="615"/>
                </a:lnTo>
                <a:lnTo>
                  <a:pt x="341" y="609"/>
                </a:lnTo>
                <a:lnTo>
                  <a:pt x="358" y="599"/>
                </a:lnTo>
                <a:lnTo>
                  <a:pt x="358" y="599"/>
                </a:lnTo>
                <a:lnTo>
                  <a:pt x="383" y="582"/>
                </a:lnTo>
                <a:lnTo>
                  <a:pt x="383" y="582"/>
                </a:lnTo>
                <a:lnTo>
                  <a:pt x="362" y="636"/>
                </a:lnTo>
                <a:lnTo>
                  <a:pt x="362" y="636"/>
                </a:lnTo>
                <a:lnTo>
                  <a:pt x="357" y="649"/>
                </a:lnTo>
                <a:lnTo>
                  <a:pt x="355" y="665"/>
                </a:lnTo>
                <a:lnTo>
                  <a:pt x="352" y="682"/>
                </a:lnTo>
                <a:lnTo>
                  <a:pt x="350" y="700"/>
                </a:lnTo>
                <a:lnTo>
                  <a:pt x="350" y="700"/>
                </a:lnTo>
                <a:lnTo>
                  <a:pt x="347" y="713"/>
                </a:lnTo>
                <a:lnTo>
                  <a:pt x="347" y="720"/>
                </a:lnTo>
                <a:lnTo>
                  <a:pt x="345" y="723"/>
                </a:lnTo>
                <a:lnTo>
                  <a:pt x="339" y="734"/>
                </a:lnTo>
                <a:lnTo>
                  <a:pt x="339" y="734"/>
                </a:lnTo>
                <a:lnTo>
                  <a:pt x="334" y="740"/>
                </a:lnTo>
                <a:lnTo>
                  <a:pt x="328" y="746"/>
                </a:lnTo>
                <a:lnTo>
                  <a:pt x="319" y="757"/>
                </a:lnTo>
                <a:lnTo>
                  <a:pt x="316" y="763"/>
                </a:lnTo>
                <a:lnTo>
                  <a:pt x="314" y="768"/>
                </a:lnTo>
                <a:lnTo>
                  <a:pt x="314" y="774"/>
                </a:lnTo>
                <a:lnTo>
                  <a:pt x="317" y="782"/>
                </a:lnTo>
                <a:lnTo>
                  <a:pt x="317" y="782"/>
                </a:lnTo>
                <a:lnTo>
                  <a:pt x="321" y="785"/>
                </a:lnTo>
                <a:lnTo>
                  <a:pt x="327" y="790"/>
                </a:lnTo>
                <a:lnTo>
                  <a:pt x="344" y="801"/>
                </a:lnTo>
                <a:lnTo>
                  <a:pt x="366" y="815"/>
                </a:lnTo>
                <a:lnTo>
                  <a:pt x="390" y="828"/>
                </a:lnTo>
                <a:lnTo>
                  <a:pt x="437" y="851"/>
                </a:lnTo>
                <a:lnTo>
                  <a:pt x="465" y="864"/>
                </a:lnTo>
                <a:lnTo>
                  <a:pt x="465" y="864"/>
                </a:lnTo>
                <a:lnTo>
                  <a:pt x="484" y="872"/>
                </a:lnTo>
                <a:lnTo>
                  <a:pt x="513" y="883"/>
                </a:lnTo>
                <a:lnTo>
                  <a:pt x="546" y="896"/>
                </a:lnTo>
                <a:lnTo>
                  <a:pt x="574" y="907"/>
                </a:lnTo>
                <a:lnTo>
                  <a:pt x="574" y="907"/>
                </a:lnTo>
                <a:lnTo>
                  <a:pt x="593" y="917"/>
                </a:lnTo>
                <a:lnTo>
                  <a:pt x="602" y="920"/>
                </a:lnTo>
                <a:lnTo>
                  <a:pt x="609" y="922"/>
                </a:lnTo>
                <a:lnTo>
                  <a:pt x="614" y="923"/>
                </a:lnTo>
                <a:lnTo>
                  <a:pt x="619" y="922"/>
                </a:lnTo>
                <a:lnTo>
                  <a:pt x="622" y="919"/>
                </a:lnTo>
                <a:lnTo>
                  <a:pt x="625" y="916"/>
                </a:lnTo>
                <a:lnTo>
                  <a:pt x="625" y="916"/>
                </a:lnTo>
                <a:lnTo>
                  <a:pt x="627" y="908"/>
                </a:lnTo>
                <a:lnTo>
                  <a:pt x="629" y="897"/>
                </a:lnTo>
                <a:lnTo>
                  <a:pt x="631" y="871"/>
                </a:lnTo>
                <a:lnTo>
                  <a:pt x="631" y="843"/>
                </a:lnTo>
                <a:lnTo>
                  <a:pt x="631" y="819"/>
                </a:lnTo>
                <a:lnTo>
                  <a:pt x="631" y="819"/>
                </a:lnTo>
                <a:lnTo>
                  <a:pt x="631" y="811"/>
                </a:lnTo>
                <a:lnTo>
                  <a:pt x="632" y="804"/>
                </a:lnTo>
                <a:lnTo>
                  <a:pt x="638" y="789"/>
                </a:lnTo>
                <a:lnTo>
                  <a:pt x="640" y="779"/>
                </a:lnTo>
                <a:lnTo>
                  <a:pt x="641" y="768"/>
                </a:lnTo>
                <a:lnTo>
                  <a:pt x="640" y="755"/>
                </a:lnTo>
                <a:lnTo>
                  <a:pt x="636" y="738"/>
                </a:lnTo>
                <a:lnTo>
                  <a:pt x="636" y="738"/>
                </a:lnTo>
                <a:lnTo>
                  <a:pt x="626" y="706"/>
                </a:lnTo>
                <a:lnTo>
                  <a:pt x="619" y="685"/>
                </a:lnTo>
                <a:lnTo>
                  <a:pt x="613" y="672"/>
                </a:lnTo>
                <a:lnTo>
                  <a:pt x="605" y="662"/>
                </a:lnTo>
                <a:lnTo>
                  <a:pt x="605" y="662"/>
                </a:lnTo>
                <a:lnTo>
                  <a:pt x="599" y="653"/>
                </a:lnTo>
                <a:lnTo>
                  <a:pt x="593" y="642"/>
                </a:lnTo>
                <a:lnTo>
                  <a:pt x="587" y="632"/>
                </a:lnTo>
                <a:lnTo>
                  <a:pt x="581" y="625"/>
                </a:lnTo>
                <a:lnTo>
                  <a:pt x="581" y="625"/>
                </a:lnTo>
                <a:lnTo>
                  <a:pt x="569" y="615"/>
                </a:lnTo>
                <a:lnTo>
                  <a:pt x="549" y="601"/>
                </a:lnTo>
                <a:lnTo>
                  <a:pt x="523" y="583"/>
                </a:lnTo>
                <a:lnTo>
                  <a:pt x="733" y="527"/>
                </a:lnTo>
                <a:lnTo>
                  <a:pt x="730" y="521"/>
                </a:lnTo>
                <a:lnTo>
                  <a:pt x="738" y="519"/>
                </a:lnTo>
                <a:lnTo>
                  <a:pt x="731" y="508"/>
                </a:lnTo>
                <a:lnTo>
                  <a:pt x="504" y="564"/>
                </a:lnTo>
                <a:lnTo>
                  <a:pt x="504" y="564"/>
                </a:lnTo>
                <a:lnTo>
                  <a:pt x="497" y="555"/>
                </a:lnTo>
                <a:lnTo>
                  <a:pt x="491" y="549"/>
                </a:lnTo>
                <a:lnTo>
                  <a:pt x="486" y="545"/>
                </a:lnTo>
                <a:lnTo>
                  <a:pt x="486" y="545"/>
                </a:lnTo>
                <a:lnTo>
                  <a:pt x="484" y="543"/>
                </a:lnTo>
                <a:lnTo>
                  <a:pt x="481" y="537"/>
                </a:lnTo>
                <a:lnTo>
                  <a:pt x="475" y="522"/>
                </a:lnTo>
                <a:lnTo>
                  <a:pt x="468" y="498"/>
                </a:lnTo>
                <a:lnTo>
                  <a:pt x="468" y="498"/>
                </a:lnTo>
                <a:lnTo>
                  <a:pt x="457" y="478"/>
                </a:lnTo>
                <a:lnTo>
                  <a:pt x="445" y="457"/>
                </a:lnTo>
                <a:lnTo>
                  <a:pt x="445" y="457"/>
                </a:lnTo>
                <a:lnTo>
                  <a:pt x="443" y="454"/>
                </a:lnTo>
                <a:lnTo>
                  <a:pt x="443" y="452"/>
                </a:lnTo>
                <a:lnTo>
                  <a:pt x="445" y="447"/>
                </a:lnTo>
                <a:lnTo>
                  <a:pt x="443" y="444"/>
                </a:lnTo>
                <a:lnTo>
                  <a:pt x="442" y="442"/>
                </a:lnTo>
                <a:lnTo>
                  <a:pt x="439" y="440"/>
                </a:lnTo>
                <a:lnTo>
                  <a:pt x="434" y="437"/>
                </a:lnTo>
                <a:lnTo>
                  <a:pt x="434" y="437"/>
                </a:lnTo>
                <a:lnTo>
                  <a:pt x="423" y="432"/>
                </a:lnTo>
                <a:lnTo>
                  <a:pt x="414" y="430"/>
                </a:lnTo>
                <a:lnTo>
                  <a:pt x="409" y="430"/>
                </a:lnTo>
                <a:lnTo>
                  <a:pt x="407" y="430"/>
                </a:lnTo>
                <a:lnTo>
                  <a:pt x="389" y="409"/>
                </a:lnTo>
                <a:lnTo>
                  <a:pt x="357" y="399"/>
                </a:lnTo>
                <a:lnTo>
                  <a:pt x="357" y="399"/>
                </a:lnTo>
                <a:lnTo>
                  <a:pt x="361" y="385"/>
                </a:lnTo>
                <a:lnTo>
                  <a:pt x="362" y="371"/>
                </a:lnTo>
                <a:lnTo>
                  <a:pt x="363" y="360"/>
                </a:lnTo>
                <a:lnTo>
                  <a:pt x="363" y="360"/>
                </a:lnTo>
                <a:lnTo>
                  <a:pt x="359" y="338"/>
                </a:lnTo>
                <a:lnTo>
                  <a:pt x="352" y="303"/>
                </a:lnTo>
                <a:lnTo>
                  <a:pt x="342" y="253"/>
                </a:lnTo>
                <a:lnTo>
                  <a:pt x="331" y="230"/>
                </a:lnTo>
                <a:lnTo>
                  <a:pt x="331" y="230"/>
                </a:lnTo>
                <a:lnTo>
                  <a:pt x="351" y="230"/>
                </a:lnTo>
                <a:lnTo>
                  <a:pt x="364" y="230"/>
                </a:lnTo>
                <a:lnTo>
                  <a:pt x="369" y="229"/>
                </a:lnTo>
                <a:lnTo>
                  <a:pt x="370" y="228"/>
                </a:lnTo>
                <a:lnTo>
                  <a:pt x="370" y="226"/>
                </a:lnTo>
                <a:lnTo>
                  <a:pt x="370" y="226"/>
                </a:lnTo>
                <a:lnTo>
                  <a:pt x="370" y="222"/>
                </a:lnTo>
                <a:lnTo>
                  <a:pt x="369" y="214"/>
                </a:lnTo>
                <a:lnTo>
                  <a:pt x="367" y="207"/>
                </a:lnTo>
                <a:lnTo>
                  <a:pt x="367" y="207"/>
                </a:lnTo>
                <a:lnTo>
                  <a:pt x="383" y="205"/>
                </a:lnTo>
                <a:lnTo>
                  <a:pt x="395" y="201"/>
                </a:lnTo>
                <a:lnTo>
                  <a:pt x="405" y="198"/>
                </a:lnTo>
                <a:lnTo>
                  <a:pt x="405" y="198"/>
                </a:lnTo>
                <a:lnTo>
                  <a:pt x="412" y="195"/>
                </a:lnTo>
                <a:lnTo>
                  <a:pt x="415" y="192"/>
                </a:lnTo>
                <a:lnTo>
                  <a:pt x="415" y="192"/>
                </a:lnTo>
                <a:lnTo>
                  <a:pt x="420" y="189"/>
                </a:lnTo>
                <a:lnTo>
                  <a:pt x="420" y="189"/>
                </a:lnTo>
                <a:lnTo>
                  <a:pt x="422" y="191"/>
                </a:lnTo>
                <a:lnTo>
                  <a:pt x="424" y="192"/>
                </a:lnTo>
                <a:lnTo>
                  <a:pt x="426" y="192"/>
                </a:lnTo>
                <a:lnTo>
                  <a:pt x="426" y="192"/>
                </a:lnTo>
                <a:lnTo>
                  <a:pt x="430" y="191"/>
                </a:lnTo>
                <a:lnTo>
                  <a:pt x="431" y="189"/>
                </a:lnTo>
                <a:lnTo>
                  <a:pt x="433" y="183"/>
                </a:lnTo>
                <a:lnTo>
                  <a:pt x="433" y="183"/>
                </a:lnTo>
                <a:lnTo>
                  <a:pt x="437" y="174"/>
                </a:lnTo>
                <a:lnTo>
                  <a:pt x="443" y="163"/>
                </a:lnTo>
                <a:lnTo>
                  <a:pt x="443" y="163"/>
                </a:lnTo>
                <a:lnTo>
                  <a:pt x="448" y="155"/>
                </a:lnTo>
                <a:lnTo>
                  <a:pt x="452" y="150"/>
                </a:lnTo>
                <a:lnTo>
                  <a:pt x="452" y="150"/>
                </a:lnTo>
                <a:lnTo>
                  <a:pt x="465" y="144"/>
                </a:lnTo>
                <a:lnTo>
                  <a:pt x="465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8D21102F-B13A-4573-B009-11724790A433}"/>
              </a:ext>
            </a:extLst>
          </p:cNvPr>
          <p:cNvSpPr>
            <a:spLocks/>
          </p:cNvSpPr>
          <p:nvPr/>
        </p:nvSpPr>
        <p:spPr bwMode="auto">
          <a:xfrm>
            <a:off x="4439970" y="4878147"/>
            <a:ext cx="956972" cy="1492227"/>
          </a:xfrm>
          <a:custGeom>
            <a:avLst/>
            <a:gdLst>
              <a:gd name="T0" fmla="*/ 363 w 531"/>
              <a:gd name="T1" fmla="*/ 53 h 828"/>
              <a:gd name="T2" fmla="*/ 363 w 531"/>
              <a:gd name="T3" fmla="*/ 36 h 828"/>
              <a:gd name="T4" fmla="*/ 315 w 531"/>
              <a:gd name="T5" fmla="*/ 13 h 828"/>
              <a:gd name="T6" fmla="*/ 266 w 531"/>
              <a:gd name="T7" fmla="*/ 0 h 828"/>
              <a:gd name="T8" fmla="*/ 96 w 531"/>
              <a:gd name="T9" fmla="*/ 76 h 828"/>
              <a:gd name="T10" fmla="*/ 52 w 531"/>
              <a:gd name="T11" fmla="*/ 110 h 828"/>
              <a:gd name="T12" fmla="*/ 11 w 531"/>
              <a:gd name="T13" fmla="*/ 184 h 828"/>
              <a:gd name="T14" fmla="*/ 0 w 531"/>
              <a:gd name="T15" fmla="*/ 231 h 828"/>
              <a:gd name="T16" fmla="*/ 9 w 531"/>
              <a:gd name="T17" fmla="*/ 278 h 828"/>
              <a:gd name="T18" fmla="*/ 131 w 531"/>
              <a:gd name="T19" fmla="*/ 473 h 828"/>
              <a:gd name="T20" fmla="*/ 167 w 531"/>
              <a:gd name="T21" fmla="*/ 593 h 828"/>
              <a:gd name="T22" fmla="*/ 223 w 531"/>
              <a:gd name="T23" fmla="*/ 715 h 828"/>
              <a:gd name="T24" fmla="*/ 225 w 531"/>
              <a:gd name="T25" fmla="*/ 742 h 828"/>
              <a:gd name="T26" fmla="*/ 257 w 531"/>
              <a:gd name="T27" fmla="*/ 775 h 828"/>
              <a:gd name="T28" fmla="*/ 292 w 531"/>
              <a:gd name="T29" fmla="*/ 800 h 828"/>
              <a:gd name="T30" fmla="*/ 332 w 531"/>
              <a:gd name="T31" fmla="*/ 793 h 828"/>
              <a:gd name="T32" fmla="*/ 342 w 531"/>
              <a:gd name="T33" fmla="*/ 775 h 828"/>
              <a:gd name="T34" fmla="*/ 324 w 531"/>
              <a:gd name="T35" fmla="*/ 748 h 828"/>
              <a:gd name="T36" fmla="*/ 293 w 531"/>
              <a:gd name="T37" fmla="*/ 718 h 828"/>
              <a:gd name="T38" fmla="*/ 270 w 531"/>
              <a:gd name="T39" fmla="*/ 659 h 828"/>
              <a:gd name="T40" fmla="*/ 263 w 531"/>
              <a:gd name="T41" fmla="*/ 585 h 828"/>
              <a:gd name="T42" fmla="*/ 270 w 531"/>
              <a:gd name="T43" fmla="*/ 530 h 828"/>
              <a:gd name="T44" fmla="*/ 294 w 531"/>
              <a:gd name="T45" fmla="*/ 534 h 828"/>
              <a:gd name="T46" fmla="*/ 297 w 531"/>
              <a:gd name="T47" fmla="*/ 585 h 828"/>
              <a:gd name="T48" fmla="*/ 308 w 531"/>
              <a:gd name="T49" fmla="*/ 598 h 828"/>
              <a:gd name="T50" fmla="*/ 320 w 531"/>
              <a:gd name="T51" fmla="*/ 657 h 828"/>
              <a:gd name="T52" fmla="*/ 335 w 531"/>
              <a:gd name="T53" fmla="*/ 665 h 828"/>
              <a:gd name="T54" fmla="*/ 394 w 531"/>
              <a:gd name="T55" fmla="*/ 686 h 828"/>
              <a:gd name="T56" fmla="*/ 466 w 531"/>
              <a:gd name="T57" fmla="*/ 814 h 828"/>
              <a:gd name="T58" fmla="*/ 478 w 531"/>
              <a:gd name="T59" fmla="*/ 827 h 828"/>
              <a:gd name="T60" fmla="*/ 504 w 531"/>
              <a:gd name="T61" fmla="*/ 819 h 828"/>
              <a:gd name="T62" fmla="*/ 515 w 531"/>
              <a:gd name="T63" fmla="*/ 803 h 828"/>
              <a:gd name="T64" fmla="*/ 495 w 531"/>
              <a:gd name="T65" fmla="*/ 798 h 828"/>
              <a:gd name="T66" fmla="*/ 397 w 531"/>
              <a:gd name="T67" fmla="*/ 660 h 828"/>
              <a:gd name="T68" fmla="*/ 493 w 531"/>
              <a:gd name="T69" fmla="*/ 792 h 828"/>
              <a:gd name="T70" fmla="*/ 450 w 531"/>
              <a:gd name="T71" fmla="*/ 663 h 828"/>
              <a:gd name="T72" fmla="*/ 479 w 531"/>
              <a:gd name="T73" fmla="*/ 649 h 828"/>
              <a:gd name="T74" fmla="*/ 484 w 531"/>
              <a:gd name="T75" fmla="*/ 635 h 828"/>
              <a:gd name="T76" fmla="*/ 483 w 531"/>
              <a:gd name="T77" fmla="*/ 619 h 828"/>
              <a:gd name="T78" fmla="*/ 433 w 531"/>
              <a:gd name="T79" fmla="*/ 617 h 828"/>
              <a:gd name="T80" fmla="*/ 383 w 531"/>
              <a:gd name="T81" fmla="*/ 596 h 828"/>
              <a:gd name="T82" fmla="*/ 427 w 531"/>
              <a:gd name="T83" fmla="*/ 561 h 828"/>
              <a:gd name="T84" fmla="*/ 461 w 531"/>
              <a:gd name="T85" fmla="*/ 536 h 828"/>
              <a:gd name="T86" fmla="*/ 503 w 531"/>
              <a:gd name="T87" fmla="*/ 506 h 828"/>
              <a:gd name="T88" fmla="*/ 531 w 531"/>
              <a:gd name="T89" fmla="*/ 501 h 828"/>
              <a:gd name="T90" fmla="*/ 514 w 531"/>
              <a:gd name="T91" fmla="*/ 462 h 828"/>
              <a:gd name="T92" fmla="*/ 503 w 531"/>
              <a:gd name="T93" fmla="*/ 440 h 828"/>
              <a:gd name="T94" fmla="*/ 455 w 531"/>
              <a:gd name="T95" fmla="*/ 413 h 828"/>
              <a:gd name="T96" fmla="*/ 428 w 531"/>
              <a:gd name="T97" fmla="*/ 372 h 828"/>
              <a:gd name="T98" fmla="*/ 417 w 531"/>
              <a:gd name="T99" fmla="*/ 354 h 828"/>
              <a:gd name="T100" fmla="*/ 361 w 531"/>
              <a:gd name="T101" fmla="*/ 295 h 828"/>
              <a:gd name="T102" fmla="*/ 400 w 531"/>
              <a:gd name="T103" fmla="*/ 285 h 828"/>
              <a:gd name="T104" fmla="*/ 417 w 531"/>
              <a:gd name="T105" fmla="*/ 217 h 828"/>
              <a:gd name="T106" fmla="*/ 421 w 531"/>
              <a:gd name="T107" fmla="*/ 159 h 828"/>
              <a:gd name="T108" fmla="*/ 392 w 531"/>
              <a:gd name="T109" fmla="*/ 115 h 828"/>
              <a:gd name="T110" fmla="*/ 343 w 531"/>
              <a:gd name="T111" fmla="*/ 102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828">
                <a:moveTo>
                  <a:pt x="341" y="88"/>
                </a:moveTo>
                <a:lnTo>
                  <a:pt x="341" y="88"/>
                </a:lnTo>
                <a:lnTo>
                  <a:pt x="353" y="72"/>
                </a:lnTo>
                <a:lnTo>
                  <a:pt x="360" y="59"/>
                </a:lnTo>
                <a:lnTo>
                  <a:pt x="363" y="53"/>
                </a:lnTo>
                <a:lnTo>
                  <a:pt x="364" y="49"/>
                </a:lnTo>
                <a:lnTo>
                  <a:pt x="364" y="49"/>
                </a:lnTo>
                <a:lnTo>
                  <a:pt x="364" y="43"/>
                </a:lnTo>
                <a:lnTo>
                  <a:pt x="364" y="38"/>
                </a:lnTo>
                <a:lnTo>
                  <a:pt x="363" y="36"/>
                </a:lnTo>
                <a:lnTo>
                  <a:pt x="360" y="33"/>
                </a:lnTo>
                <a:lnTo>
                  <a:pt x="356" y="31"/>
                </a:lnTo>
                <a:lnTo>
                  <a:pt x="352" y="28"/>
                </a:lnTo>
                <a:lnTo>
                  <a:pt x="352" y="28"/>
                </a:lnTo>
                <a:lnTo>
                  <a:pt x="315" y="13"/>
                </a:lnTo>
                <a:lnTo>
                  <a:pt x="293" y="5"/>
                </a:lnTo>
                <a:lnTo>
                  <a:pt x="282" y="2"/>
                </a:lnTo>
                <a:lnTo>
                  <a:pt x="272" y="0"/>
                </a:lnTo>
                <a:lnTo>
                  <a:pt x="272" y="0"/>
                </a:lnTo>
                <a:lnTo>
                  <a:pt x="266" y="0"/>
                </a:lnTo>
                <a:lnTo>
                  <a:pt x="257" y="3"/>
                </a:lnTo>
                <a:lnTo>
                  <a:pt x="231" y="13"/>
                </a:lnTo>
                <a:lnTo>
                  <a:pt x="198" y="27"/>
                </a:lnTo>
                <a:lnTo>
                  <a:pt x="162" y="43"/>
                </a:lnTo>
                <a:lnTo>
                  <a:pt x="96" y="76"/>
                </a:lnTo>
                <a:lnTo>
                  <a:pt x="73" y="88"/>
                </a:lnTo>
                <a:lnTo>
                  <a:pt x="63" y="94"/>
                </a:lnTo>
                <a:lnTo>
                  <a:pt x="63" y="94"/>
                </a:lnTo>
                <a:lnTo>
                  <a:pt x="58" y="99"/>
                </a:lnTo>
                <a:lnTo>
                  <a:pt x="52" y="110"/>
                </a:lnTo>
                <a:lnTo>
                  <a:pt x="36" y="139"/>
                </a:lnTo>
                <a:lnTo>
                  <a:pt x="20" y="167"/>
                </a:lnTo>
                <a:lnTo>
                  <a:pt x="13" y="182"/>
                </a:lnTo>
                <a:lnTo>
                  <a:pt x="13" y="182"/>
                </a:lnTo>
                <a:lnTo>
                  <a:pt x="11" y="184"/>
                </a:lnTo>
                <a:lnTo>
                  <a:pt x="8" y="189"/>
                </a:lnTo>
                <a:lnTo>
                  <a:pt x="6" y="198"/>
                </a:lnTo>
                <a:lnTo>
                  <a:pt x="3" y="207"/>
                </a:lnTo>
                <a:lnTo>
                  <a:pt x="1" y="218"/>
                </a:lnTo>
                <a:lnTo>
                  <a:pt x="0" y="231"/>
                </a:lnTo>
                <a:lnTo>
                  <a:pt x="0" y="244"/>
                </a:lnTo>
                <a:lnTo>
                  <a:pt x="1" y="259"/>
                </a:lnTo>
                <a:lnTo>
                  <a:pt x="1" y="259"/>
                </a:lnTo>
                <a:lnTo>
                  <a:pt x="3" y="267"/>
                </a:lnTo>
                <a:lnTo>
                  <a:pt x="9" y="278"/>
                </a:lnTo>
                <a:lnTo>
                  <a:pt x="24" y="307"/>
                </a:lnTo>
                <a:lnTo>
                  <a:pt x="46" y="343"/>
                </a:lnTo>
                <a:lnTo>
                  <a:pt x="69" y="379"/>
                </a:lnTo>
                <a:lnTo>
                  <a:pt x="112" y="445"/>
                </a:lnTo>
                <a:lnTo>
                  <a:pt x="131" y="473"/>
                </a:lnTo>
                <a:lnTo>
                  <a:pt x="131" y="473"/>
                </a:lnTo>
                <a:lnTo>
                  <a:pt x="147" y="533"/>
                </a:lnTo>
                <a:lnTo>
                  <a:pt x="159" y="574"/>
                </a:lnTo>
                <a:lnTo>
                  <a:pt x="164" y="589"/>
                </a:lnTo>
                <a:lnTo>
                  <a:pt x="167" y="593"/>
                </a:lnTo>
                <a:lnTo>
                  <a:pt x="169" y="596"/>
                </a:lnTo>
                <a:lnTo>
                  <a:pt x="180" y="603"/>
                </a:lnTo>
                <a:lnTo>
                  <a:pt x="220" y="709"/>
                </a:lnTo>
                <a:lnTo>
                  <a:pt x="220" y="709"/>
                </a:lnTo>
                <a:lnTo>
                  <a:pt x="223" y="715"/>
                </a:lnTo>
                <a:lnTo>
                  <a:pt x="224" y="725"/>
                </a:lnTo>
                <a:lnTo>
                  <a:pt x="224" y="725"/>
                </a:lnTo>
                <a:lnTo>
                  <a:pt x="224" y="730"/>
                </a:lnTo>
                <a:lnTo>
                  <a:pt x="224" y="737"/>
                </a:lnTo>
                <a:lnTo>
                  <a:pt x="225" y="742"/>
                </a:lnTo>
                <a:lnTo>
                  <a:pt x="227" y="747"/>
                </a:lnTo>
                <a:lnTo>
                  <a:pt x="231" y="753"/>
                </a:lnTo>
                <a:lnTo>
                  <a:pt x="237" y="758"/>
                </a:lnTo>
                <a:lnTo>
                  <a:pt x="237" y="758"/>
                </a:lnTo>
                <a:lnTo>
                  <a:pt x="257" y="775"/>
                </a:lnTo>
                <a:lnTo>
                  <a:pt x="270" y="789"/>
                </a:lnTo>
                <a:lnTo>
                  <a:pt x="270" y="789"/>
                </a:lnTo>
                <a:lnTo>
                  <a:pt x="276" y="794"/>
                </a:lnTo>
                <a:lnTo>
                  <a:pt x="283" y="798"/>
                </a:lnTo>
                <a:lnTo>
                  <a:pt x="292" y="800"/>
                </a:lnTo>
                <a:lnTo>
                  <a:pt x="302" y="802"/>
                </a:lnTo>
                <a:lnTo>
                  <a:pt x="311" y="802"/>
                </a:lnTo>
                <a:lnTo>
                  <a:pt x="320" y="800"/>
                </a:lnTo>
                <a:lnTo>
                  <a:pt x="327" y="798"/>
                </a:lnTo>
                <a:lnTo>
                  <a:pt x="332" y="793"/>
                </a:lnTo>
                <a:lnTo>
                  <a:pt x="332" y="793"/>
                </a:lnTo>
                <a:lnTo>
                  <a:pt x="338" y="786"/>
                </a:lnTo>
                <a:lnTo>
                  <a:pt x="341" y="782"/>
                </a:lnTo>
                <a:lnTo>
                  <a:pt x="342" y="778"/>
                </a:lnTo>
                <a:lnTo>
                  <a:pt x="342" y="775"/>
                </a:lnTo>
                <a:lnTo>
                  <a:pt x="341" y="771"/>
                </a:lnTo>
                <a:lnTo>
                  <a:pt x="333" y="760"/>
                </a:lnTo>
                <a:lnTo>
                  <a:pt x="333" y="760"/>
                </a:lnTo>
                <a:lnTo>
                  <a:pt x="328" y="754"/>
                </a:lnTo>
                <a:lnTo>
                  <a:pt x="324" y="748"/>
                </a:lnTo>
                <a:lnTo>
                  <a:pt x="313" y="740"/>
                </a:lnTo>
                <a:lnTo>
                  <a:pt x="303" y="730"/>
                </a:lnTo>
                <a:lnTo>
                  <a:pt x="298" y="724"/>
                </a:lnTo>
                <a:lnTo>
                  <a:pt x="293" y="718"/>
                </a:lnTo>
                <a:lnTo>
                  <a:pt x="293" y="718"/>
                </a:lnTo>
                <a:lnTo>
                  <a:pt x="276" y="690"/>
                </a:lnTo>
                <a:lnTo>
                  <a:pt x="276" y="690"/>
                </a:lnTo>
                <a:lnTo>
                  <a:pt x="272" y="676"/>
                </a:lnTo>
                <a:lnTo>
                  <a:pt x="272" y="676"/>
                </a:lnTo>
                <a:lnTo>
                  <a:pt x="270" y="659"/>
                </a:lnTo>
                <a:lnTo>
                  <a:pt x="269" y="632"/>
                </a:lnTo>
                <a:lnTo>
                  <a:pt x="266" y="596"/>
                </a:lnTo>
                <a:lnTo>
                  <a:pt x="266" y="596"/>
                </a:lnTo>
                <a:lnTo>
                  <a:pt x="265" y="591"/>
                </a:lnTo>
                <a:lnTo>
                  <a:pt x="263" y="585"/>
                </a:lnTo>
                <a:lnTo>
                  <a:pt x="258" y="575"/>
                </a:lnTo>
                <a:lnTo>
                  <a:pt x="255" y="533"/>
                </a:lnTo>
                <a:lnTo>
                  <a:pt x="262" y="525"/>
                </a:lnTo>
                <a:lnTo>
                  <a:pt x="262" y="525"/>
                </a:lnTo>
                <a:lnTo>
                  <a:pt x="270" y="530"/>
                </a:lnTo>
                <a:lnTo>
                  <a:pt x="277" y="534"/>
                </a:lnTo>
                <a:lnTo>
                  <a:pt x="282" y="534"/>
                </a:lnTo>
                <a:lnTo>
                  <a:pt x="282" y="534"/>
                </a:lnTo>
                <a:lnTo>
                  <a:pt x="290" y="534"/>
                </a:lnTo>
                <a:lnTo>
                  <a:pt x="294" y="534"/>
                </a:lnTo>
                <a:lnTo>
                  <a:pt x="294" y="534"/>
                </a:lnTo>
                <a:lnTo>
                  <a:pt x="293" y="556"/>
                </a:lnTo>
                <a:lnTo>
                  <a:pt x="294" y="573"/>
                </a:lnTo>
                <a:lnTo>
                  <a:pt x="294" y="580"/>
                </a:lnTo>
                <a:lnTo>
                  <a:pt x="297" y="585"/>
                </a:lnTo>
                <a:lnTo>
                  <a:pt x="297" y="585"/>
                </a:lnTo>
                <a:lnTo>
                  <a:pt x="300" y="590"/>
                </a:lnTo>
                <a:lnTo>
                  <a:pt x="304" y="593"/>
                </a:lnTo>
                <a:lnTo>
                  <a:pt x="307" y="595"/>
                </a:lnTo>
                <a:lnTo>
                  <a:pt x="308" y="598"/>
                </a:lnTo>
                <a:lnTo>
                  <a:pt x="308" y="598"/>
                </a:lnTo>
                <a:lnTo>
                  <a:pt x="309" y="609"/>
                </a:lnTo>
                <a:lnTo>
                  <a:pt x="313" y="629"/>
                </a:lnTo>
                <a:lnTo>
                  <a:pt x="318" y="648"/>
                </a:lnTo>
                <a:lnTo>
                  <a:pt x="320" y="657"/>
                </a:lnTo>
                <a:lnTo>
                  <a:pt x="322" y="662"/>
                </a:lnTo>
                <a:lnTo>
                  <a:pt x="322" y="662"/>
                </a:lnTo>
                <a:lnTo>
                  <a:pt x="325" y="663"/>
                </a:lnTo>
                <a:lnTo>
                  <a:pt x="327" y="664"/>
                </a:lnTo>
                <a:lnTo>
                  <a:pt x="335" y="665"/>
                </a:lnTo>
                <a:lnTo>
                  <a:pt x="354" y="664"/>
                </a:lnTo>
                <a:lnTo>
                  <a:pt x="372" y="663"/>
                </a:lnTo>
                <a:lnTo>
                  <a:pt x="380" y="663"/>
                </a:lnTo>
                <a:lnTo>
                  <a:pt x="380" y="663"/>
                </a:lnTo>
                <a:lnTo>
                  <a:pt x="394" y="686"/>
                </a:lnTo>
                <a:lnTo>
                  <a:pt x="426" y="732"/>
                </a:lnTo>
                <a:lnTo>
                  <a:pt x="473" y="802"/>
                </a:lnTo>
                <a:lnTo>
                  <a:pt x="473" y="802"/>
                </a:lnTo>
                <a:lnTo>
                  <a:pt x="469" y="809"/>
                </a:lnTo>
                <a:lnTo>
                  <a:pt x="466" y="814"/>
                </a:lnTo>
                <a:lnTo>
                  <a:pt x="466" y="816"/>
                </a:lnTo>
                <a:lnTo>
                  <a:pt x="467" y="817"/>
                </a:lnTo>
                <a:lnTo>
                  <a:pt x="467" y="817"/>
                </a:lnTo>
                <a:lnTo>
                  <a:pt x="476" y="826"/>
                </a:lnTo>
                <a:lnTo>
                  <a:pt x="478" y="827"/>
                </a:lnTo>
                <a:lnTo>
                  <a:pt x="481" y="828"/>
                </a:lnTo>
                <a:lnTo>
                  <a:pt x="484" y="828"/>
                </a:lnTo>
                <a:lnTo>
                  <a:pt x="488" y="827"/>
                </a:lnTo>
                <a:lnTo>
                  <a:pt x="488" y="827"/>
                </a:lnTo>
                <a:lnTo>
                  <a:pt x="504" y="819"/>
                </a:lnTo>
                <a:lnTo>
                  <a:pt x="511" y="814"/>
                </a:lnTo>
                <a:lnTo>
                  <a:pt x="514" y="810"/>
                </a:lnTo>
                <a:lnTo>
                  <a:pt x="514" y="810"/>
                </a:lnTo>
                <a:lnTo>
                  <a:pt x="515" y="805"/>
                </a:lnTo>
                <a:lnTo>
                  <a:pt x="515" y="803"/>
                </a:lnTo>
                <a:lnTo>
                  <a:pt x="514" y="802"/>
                </a:lnTo>
                <a:lnTo>
                  <a:pt x="514" y="802"/>
                </a:lnTo>
                <a:lnTo>
                  <a:pt x="509" y="800"/>
                </a:lnTo>
                <a:lnTo>
                  <a:pt x="504" y="799"/>
                </a:lnTo>
                <a:lnTo>
                  <a:pt x="495" y="798"/>
                </a:lnTo>
                <a:lnTo>
                  <a:pt x="486" y="799"/>
                </a:lnTo>
                <a:lnTo>
                  <a:pt x="389" y="659"/>
                </a:lnTo>
                <a:lnTo>
                  <a:pt x="389" y="659"/>
                </a:lnTo>
                <a:lnTo>
                  <a:pt x="393" y="659"/>
                </a:lnTo>
                <a:lnTo>
                  <a:pt x="397" y="660"/>
                </a:lnTo>
                <a:lnTo>
                  <a:pt x="400" y="663"/>
                </a:lnTo>
                <a:lnTo>
                  <a:pt x="400" y="663"/>
                </a:lnTo>
                <a:lnTo>
                  <a:pt x="417" y="685"/>
                </a:lnTo>
                <a:lnTo>
                  <a:pt x="449" y="729"/>
                </a:lnTo>
                <a:lnTo>
                  <a:pt x="493" y="792"/>
                </a:lnTo>
                <a:lnTo>
                  <a:pt x="495" y="778"/>
                </a:lnTo>
                <a:lnTo>
                  <a:pt x="419" y="666"/>
                </a:lnTo>
                <a:lnTo>
                  <a:pt x="419" y="666"/>
                </a:lnTo>
                <a:lnTo>
                  <a:pt x="436" y="665"/>
                </a:lnTo>
                <a:lnTo>
                  <a:pt x="450" y="663"/>
                </a:lnTo>
                <a:lnTo>
                  <a:pt x="458" y="662"/>
                </a:lnTo>
                <a:lnTo>
                  <a:pt x="464" y="659"/>
                </a:lnTo>
                <a:lnTo>
                  <a:pt x="464" y="659"/>
                </a:lnTo>
                <a:lnTo>
                  <a:pt x="473" y="654"/>
                </a:lnTo>
                <a:lnTo>
                  <a:pt x="479" y="649"/>
                </a:lnTo>
                <a:lnTo>
                  <a:pt x="482" y="647"/>
                </a:lnTo>
                <a:lnTo>
                  <a:pt x="483" y="643"/>
                </a:lnTo>
                <a:lnTo>
                  <a:pt x="484" y="640"/>
                </a:lnTo>
                <a:lnTo>
                  <a:pt x="484" y="635"/>
                </a:lnTo>
                <a:lnTo>
                  <a:pt x="484" y="635"/>
                </a:lnTo>
                <a:lnTo>
                  <a:pt x="484" y="630"/>
                </a:lnTo>
                <a:lnTo>
                  <a:pt x="484" y="626"/>
                </a:lnTo>
                <a:lnTo>
                  <a:pt x="486" y="621"/>
                </a:lnTo>
                <a:lnTo>
                  <a:pt x="484" y="620"/>
                </a:lnTo>
                <a:lnTo>
                  <a:pt x="483" y="619"/>
                </a:lnTo>
                <a:lnTo>
                  <a:pt x="473" y="618"/>
                </a:lnTo>
                <a:lnTo>
                  <a:pt x="473" y="618"/>
                </a:lnTo>
                <a:lnTo>
                  <a:pt x="459" y="619"/>
                </a:lnTo>
                <a:lnTo>
                  <a:pt x="447" y="618"/>
                </a:lnTo>
                <a:lnTo>
                  <a:pt x="433" y="617"/>
                </a:lnTo>
                <a:lnTo>
                  <a:pt x="421" y="613"/>
                </a:lnTo>
                <a:lnTo>
                  <a:pt x="421" y="613"/>
                </a:lnTo>
                <a:lnTo>
                  <a:pt x="395" y="602"/>
                </a:lnTo>
                <a:lnTo>
                  <a:pt x="383" y="596"/>
                </a:lnTo>
                <a:lnTo>
                  <a:pt x="383" y="596"/>
                </a:lnTo>
                <a:lnTo>
                  <a:pt x="399" y="581"/>
                </a:lnTo>
                <a:lnTo>
                  <a:pt x="411" y="570"/>
                </a:lnTo>
                <a:lnTo>
                  <a:pt x="419" y="564"/>
                </a:lnTo>
                <a:lnTo>
                  <a:pt x="419" y="564"/>
                </a:lnTo>
                <a:lnTo>
                  <a:pt x="427" y="561"/>
                </a:lnTo>
                <a:lnTo>
                  <a:pt x="439" y="554"/>
                </a:lnTo>
                <a:lnTo>
                  <a:pt x="453" y="546"/>
                </a:lnTo>
                <a:lnTo>
                  <a:pt x="459" y="541"/>
                </a:lnTo>
                <a:lnTo>
                  <a:pt x="461" y="536"/>
                </a:lnTo>
                <a:lnTo>
                  <a:pt x="461" y="536"/>
                </a:lnTo>
                <a:lnTo>
                  <a:pt x="465" y="531"/>
                </a:lnTo>
                <a:lnTo>
                  <a:pt x="471" y="526"/>
                </a:lnTo>
                <a:lnTo>
                  <a:pt x="484" y="517"/>
                </a:lnTo>
                <a:lnTo>
                  <a:pt x="497" y="509"/>
                </a:lnTo>
                <a:lnTo>
                  <a:pt x="503" y="506"/>
                </a:lnTo>
                <a:lnTo>
                  <a:pt x="503" y="506"/>
                </a:lnTo>
                <a:lnTo>
                  <a:pt x="507" y="506"/>
                </a:lnTo>
                <a:lnTo>
                  <a:pt x="518" y="506"/>
                </a:lnTo>
                <a:lnTo>
                  <a:pt x="527" y="503"/>
                </a:lnTo>
                <a:lnTo>
                  <a:pt x="531" y="501"/>
                </a:lnTo>
                <a:lnTo>
                  <a:pt x="531" y="498"/>
                </a:lnTo>
                <a:lnTo>
                  <a:pt x="531" y="498"/>
                </a:lnTo>
                <a:lnTo>
                  <a:pt x="523" y="481"/>
                </a:lnTo>
                <a:lnTo>
                  <a:pt x="514" y="462"/>
                </a:lnTo>
                <a:lnTo>
                  <a:pt x="514" y="462"/>
                </a:lnTo>
                <a:lnTo>
                  <a:pt x="512" y="455"/>
                </a:lnTo>
                <a:lnTo>
                  <a:pt x="511" y="450"/>
                </a:lnTo>
                <a:lnTo>
                  <a:pt x="510" y="446"/>
                </a:lnTo>
                <a:lnTo>
                  <a:pt x="506" y="444"/>
                </a:lnTo>
                <a:lnTo>
                  <a:pt x="503" y="440"/>
                </a:lnTo>
                <a:lnTo>
                  <a:pt x="495" y="435"/>
                </a:lnTo>
                <a:lnTo>
                  <a:pt x="495" y="435"/>
                </a:lnTo>
                <a:lnTo>
                  <a:pt x="479" y="427"/>
                </a:lnTo>
                <a:lnTo>
                  <a:pt x="465" y="419"/>
                </a:lnTo>
                <a:lnTo>
                  <a:pt x="455" y="413"/>
                </a:lnTo>
                <a:lnTo>
                  <a:pt x="451" y="411"/>
                </a:lnTo>
                <a:lnTo>
                  <a:pt x="449" y="407"/>
                </a:lnTo>
                <a:lnTo>
                  <a:pt x="449" y="407"/>
                </a:lnTo>
                <a:lnTo>
                  <a:pt x="428" y="372"/>
                </a:lnTo>
                <a:lnTo>
                  <a:pt x="428" y="372"/>
                </a:lnTo>
                <a:lnTo>
                  <a:pt x="428" y="368"/>
                </a:lnTo>
                <a:lnTo>
                  <a:pt x="427" y="365"/>
                </a:lnTo>
                <a:lnTo>
                  <a:pt x="426" y="361"/>
                </a:lnTo>
                <a:lnTo>
                  <a:pt x="422" y="358"/>
                </a:lnTo>
                <a:lnTo>
                  <a:pt x="417" y="354"/>
                </a:lnTo>
                <a:lnTo>
                  <a:pt x="410" y="350"/>
                </a:lnTo>
                <a:lnTo>
                  <a:pt x="410" y="350"/>
                </a:lnTo>
                <a:lnTo>
                  <a:pt x="372" y="329"/>
                </a:lnTo>
                <a:lnTo>
                  <a:pt x="361" y="295"/>
                </a:lnTo>
                <a:lnTo>
                  <a:pt x="361" y="295"/>
                </a:lnTo>
                <a:lnTo>
                  <a:pt x="371" y="294"/>
                </a:lnTo>
                <a:lnTo>
                  <a:pt x="392" y="290"/>
                </a:lnTo>
                <a:lnTo>
                  <a:pt x="392" y="290"/>
                </a:lnTo>
                <a:lnTo>
                  <a:pt x="395" y="288"/>
                </a:lnTo>
                <a:lnTo>
                  <a:pt x="400" y="285"/>
                </a:lnTo>
                <a:lnTo>
                  <a:pt x="408" y="279"/>
                </a:lnTo>
                <a:lnTo>
                  <a:pt x="411" y="273"/>
                </a:lnTo>
                <a:lnTo>
                  <a:pt x="414" y="271"/>
                </a:lnTo>
                <a:lnTo>
                  <a:pt x="417" y="217"/>
                </a:lnTo>
                <a:lnTo>
                  <a:pt x="417" y="217"/>
                </a:lnTo>
                <a:lnTo>
                  <a:pt x="421" y="205"/>
                </a:lnTo>
                <a:lnTo>
                  <a:pt x="426" y="189"/>
                </a:lnTo>
                <a:lnTo>
                  <a:pt x="426" y="189"/>
                </a:lnTo>
                <a:lnTo>
                  <a:pt x="426" y="178"/>
                </a:lnTo>
                <a:lnTo>
                  <a:pt x="421" y="159"/>
                </a:lnTo>
                <a:lnTo>
                  <a:pt x="416" y="139"/>
                </a:lnTo>
                <a:lnTo>
                  <a:pt x="413" y="132"/>
                </a:lnTo>
                <a:lnTo>
                  <a:pt x="410" y="127"/>
                </a:lnTo>
                <a:lnTo>
                  <a:pt x="410" y="127"/>
                </a:lnTo>
                <a:lnTo>
                  <a:pt x="392" y="115"/>
                </a:lnTo>
                <a:lnTo>
                  <a:pt x="382" y="109"/>
                </a:lnTo>
                <a:lnTo>
                  <a:pt x="375" y="105"/>
                </a:lnTo>
                <a:lnTo>
                  <a:pt x="375" y="105"/>
                </a:lnTo>
                <a:lnTo>
                  <a:pt x="356" y="103"/>
                </a:lnTo>
                <a:lnTo>
                  <a:pt x="343" y="102"/>
                </a:lnTo>
                <a:lnTo>
                  <a:pt x="333" y="99"/>
                </a:lnTo>
                <a:lnTo>
                  <a:pt x="341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6392D459-E5E5-4290-9D16-7741BD6D4F55}"/>
              </a:ext>
            </a:extLst>
          </p:cNvPr>
          <p:cNvSpPr>
            <a:spLocks noEditPoints="1"/>
          </p:cNvSpPr>
          <p:nvPr/>
        </p:nvSpPr>
        <p:spPr bwMode="auto">
          <a:xfrm>
            <a:off x="8206760" y="2747953"/>
            <a:ext cx="935879" cy="1670060"/>
          </a:xfrm>
          <a:custGeom>
            <a:avLst/>
            <a:gdLst>
              <a:gd name="T0" fmla="*/ 264 w 464"/>
              <a:gd name="T1" fmla="*/ 127 h 828"/>
              <a:gd name="T2" fmla="*/ 268 w 464"/>
              <a:gd name="T3" fmla="*/ 87 h 828"/>
              <a:gd name="T4" fmla="*/ 262 w 464"/>
              <a:gd name="T5" fmla="*/ 37 h 828"/>
              <a:gd name="T6" fmla="*/ 228 w 464"/>
              <a:gd name="T7" fmla="*/ 3 h 828"/>
              <a:gd name="T8" fmla="*/ 167 w 464"/>
              <a:gd name="T9" fmla="*/ 9 h 828"/>
              <a:gd name="T10" fmla="*/ 122 w 464"/>
              <a:gd name="T11" fmla="*/ 56 h 828"/>
              <a:gd name="T12" fmla="*/ 90 w 464"/>
              <a:gd name="T13" fmla="*/ 61 h 828"/>
              <a:gd name="T14" fmla="*/ 84 w 464"/>
              <a:gd name="T15" fmla="*/ 98 h 828"/>
              <a:gd name="T16" fmla="*/ 28 w 464"/>
              <a:gd name="T17" fmla="*/ 177 h 828"/>
              <a:gd name="T18" fmla="*/ 9 w 464"/>
              <a:gd name="T19" fmla="*/ 246 h 828"/>
              <a:gd name="T20" fmla="*/ 0 w 464"/>
              <a:gd name="T21" fmla="*/ 311 h 828"/>
              <a:gd name="T22" fmla="*/ 11 w 464"/>
              <a:gd name="T23" fmla="*/ 369 h 828"/>
              <a:gd name="T24" fmla="*/ 28 w 464"/>
              <a:gd name="T25" fmla="*/ 391 h 828"/>
              <a:gd name="T26" fmla="*/ 34 w 464"/>
              <a:gd name="T27" fmla="*/ 430 h 828"/>
              <a:gd name="T28" fmla="*/ 52 w 464"/>
              <a:gd name="T29" fmla="*/ 459 h 828"/>
              <a:gd name="T30" fmla="*/ 52 w 464"/>
              <a:gd name="T31" fmla="*/ 469 h 828"/>
              <a:gd name="T32" fmla="*/ 68 w 464"/>
              <a:gd name="T33" fmla="*/ 501 h 828"/>
              <a:gd name="T34" fmla="*/ 88 w 464"/>
              <a:gd name="T35" fmla="*/ 517 h 828"/>
              <a:gd name="T36" fmla="*/ 149 w 464"/>
              <a:gd name="T37" fmla="*/ 591 h 828"/>
              <a:gd name="T38" fmla="*/ 151 w 464"/>
              <a:gd name="T39" fmla="*/ 649 h 828"/>
              <a:gd name="T40" fmla="*/ 139 w 464"/>
              <a:gd name="T41" fmla="*/ 679 h 828"/>
              <a:gd name="T42" fmla="*/ 147 w 464"/>
              <a:gd name="T43" fmla="*/ 694 h 828"/>
              <a:gd name="T44" fmla="*/ 162 w 464"/>
              <a:gd name="T45" fmla="*/ 781 h 828"/>
              <a:gd name="T46" fmla="*/ 166 w 464"/>
              <a:gd name="T47" fmla="*/ 793 h 828"/>
              <a:gd name="T48" fmla="*/ 218 w 464"/>
              <a:gd name="T49" fmla="*/ 808 h 828"/>
              <a:gd name="T50" fmla="*/ 241 w 464"/>
              <a:gd name="T51" fmla="*/ 809 h 828"/>
              <a:gd name="T52" fmla="*/ 276 w 464"/>
              <a:gd name="T53" fmla="*/ 824 h 828"/>
              <a:gd name="T54" fmla="*/ 328 w 464"/>
              <a:gd name="T55" fmla="*/ 826 h 828"/>
              <a:gd name="T56" fmla="*/ 336 w 464"/>
              <a:gd name="T57" fmla="*/ 813 h 828"/>
              <a:gd name="T58" fmla="*/ 292 w 464"/>
              <a:gd name="T59" fmla="*/ 782 h 828"/>
              <a:gd name="T60" fmla="*/ 262 w 464"/>
              <a:gd name="T61" fmla="*/ 743 h 828"/>
              <a:gd name="T62" fmla="*/ 247 w 464"/>
              <a:gd name="T63" fmla="*/ 705 h 828"/>
              <a:gd name="T64" fmla="*/ 268 w 464"/>
              <a:gd name="T65" fmla="*/ 686 h 828"/>
              <a:gd name="T66" fmla="*/ 269 w 464"/>
              <a:gd name="T67" fmla="*/ 658 h 828"/>
              <a:gd name="T68" fmla="*/ 270 w 464"/>
              <a:gd name="T69" fmla="*/ 623 h 828"/>
              <a:gd name="T70" fmla="*/ 300 w 464"/>
              <a:gd name="T71" fmla="*/ 660 h 828"/>
              <a:gd name="T72" fmla="*/ 319 w 464"/>
              <a:gd name="T73" fmla="*/ 658 h 828"/>
              <a:gd name="T74" fmla="*/ 403 w 464"/>
              <a:gd name="T75" fmla="*/ 704 h 828"/>
              <a:gd name="T76" fmla="*/ 447 w 464"/>
              <a:gd name="T77" fmla="*/ 714 h 828"/>
              <a:gd name="T78" fmla="*/ 461 w 464"/>
              <a:gd name="T79" fmla="*/ 704 h 828"/>
              <a:gd name="T80" fmla="*/ 440 w 464"/>
              <a:gd name="T81" fmla="*/ 559 h 828"/>
              <a:gd name="T82" fmla="*/ 461 w 464"/>
              <a:gd name="T83" fmla="*/ 551 h 828"/>
              <a:gd name="T84" fmla="*/ 459 w 464"/>
              <a:gd name="T85" fmla="*/ 500 h 828"/>
              <a:gd name="T86" fmla="*/ 423 w 464"/>
              <a:gd name="T87" fmla="*/ 430 h 828"/>
              <a:gd name="T88" fmla="*/ 329 w 464"/>
              <a:gd name="T89" fmla="*/ 333 h 828"/>
              <a:gd name="T90" fmla="*/ 336 w 464"/>
              <a:gd name="T91" fmla="*/ 328 h 828"/>
              <a:gd name="T92" fmla="*/ 307 w 464"/>
              <a:gd name="T93" fmla="*/ 311 h 828"/>
              <a:gd name="T94" fmla="*/ 253 w 464"/>
              <a:gd name="T95" fmla="*/ 293 h 828"/>
              <a:gd name="T96" fmla="*/ 225 w 464"/>
              <a:gd name="T97" fmla="*/ 270 h 828"/>
              <a:gd name="T98" fmla="*/ 214 w 464"/>
              <a:gd name="T99" fmla="*/ 220 h 828"/>
              <a:gd name="T100" fmla="*/ 183 w 464"/>
              <a:gd name="T101" fmla="*/ 145 h 828"/>
              <a:gd name="T102" fmla="*/ 202 w 464"/>
              <a:gd name="T103" fmla="*/ 149 h 828"/>
              <a:gd name="T104" fmla="*/ 228 w 464"/>
              <a:gd name="T105" fmla="*/ 134 h 828"/>
              <a:gd name="T106" fmla="*/ 234 w 464"/>
              <a:gd name="T107" fmla="*/ 123 h 828"/>
              <a:gd name="T108" fmla="*/ 239 w 464"/>
              <a:gd name="T109" fmla="*/ 332 h 828"/>
              <a:gd name="T110" fmla="*/ 281 w 464"/>
              <a:gd name="T111" fmla="*/ 365 h 828"/>
              <a:gd name="T112" fmla="*/ 273 w 464"/>
              <a:gd name="T113" fmla="*/ 411 h 828"/>
              <a:gd name="T114" fmla="*/ 254 w 464"/>
              <a:gd name="T115" fmla="*/ 449 h 828"/>
              <a:gd name="T116" fmla="*/ 219 w 464"/>
              <a:gd name="T117" fmla="*/ 444 h 828"/>
              <a:gd name="T118" fmla="*/ 225 w 464"/>
              <a:gd name="T119" fmla="*/ 391 h 828"/>
              <a:gd name="T120" fmla="*/ 225 w 464"/>
              <a:gd name="T121" fmla="*/ 324 h 828"/>
              <a:gd name="T122" fmla="*/ 211 w 464"/>
              <a:gd name="T123" fmla="*/ 458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4" h="828">
                <a:moveTo>
                  <a:pt x="239" y="119"/>
                </a:moveTo>
                <a:lnTo>
                  <a:pt x="239" y="119"/>
                </a:lnTo>
                <a:lnTo>
                  <a:pt x="247" y="122"/>
                </a:lnTo>
                <a:lnTo>
                  <a:pt x="256" y="125"/>
                </a:lnTo>
                <a:lnTo>
                  <a:pt x="264" y="127"/>
                </a:lnTo>
                <a:lnTo>
                  <a:pt x="264" y="127"/>
                </a:lnTo>
                <a:lnTo>
                  <a:pt x="268" y="127"/>
                </a:lnTo>
                <a:lnTo>
                  <a:pt x="274" y="127"/>
                </a:lnTo>
                <a:lnTo>
                  <a:pt x="286" y="125"/>
                </a:lnTo>
                <a:lnTo>
                  <a:pt x="300" y="120"/>
                </a:lnTo>
                <a:lnTo>
                  <a:pt x="268" y="87"/>
                </a:lnTo>
                <a:lnTo>
                  <a:pt x="268" y="87"/>
                </a:lnTo>
                <a:lnTo>
                  <a:pt x="269" y="69"/>
                </a:lnTo>
                <a:lnTo>
                  <a:pt x="268" y="55"/>
                </a:lnTo>
                <a:lnTo>
                  <a:pt x="267" y="49"/>
                </a:lnTo>
                <a:lnTo>
                  <a:pt x="265" y="45"/>
                </a:lnTo>
                <a:lnTo>
                  <a:pt x="265" y="45"/>
                </a:lnTo>
                <a:lnTo>
                  <a:pt x="262" y="37"/>
                </a:lnTo>
                <a:lnTo>
                  <a:pt x="254" y="24"/>
                </a:lnTo>
                <a:lnTo>
                  <a:pt x="250" y="17"/>
                </a:lnTo>
                <a:lnTo>
                  <a:pt x="244" y="11"/>
                </a:lnTo>
                <a:lnTo>
                  <a:pt x="236" y="7"/>
                </a:lnTo>
                <a:lnTo>
                  <a:pt x="228" y="3"/>
                </a:lnTo>
                <a:lnTo>
                  <a:pt x="228" y="3"/>
                </a:lnTo>
                <a:lnTo>
                  <a:pt x="218" y="0"/>
                </a:lnTo>
                <a:lnTo>
                  <a:pt x="208" y="0"/>
                </a:lnTo>
                <a:lnTo>
                  <a:pt x="198" y="2"/>
                </a:lnTo>
                <a:lnTo>
                  <a:pt x="189" y="4"/>
                </a:lnTo>
                <a:lnTo>
                  <a:pt x="173" y="8"/>
                </a:lnTo>
                <a:lnTo>
                  <a:pt x="167" y="9"/>
                </a:lnTo>
                <a:lnTo>
                  <a:pt x="147" y="35"/>
                </a:lnTo>
                <a:lnTo>
                  <a:pt x="142" y="43"/>
                </a:lnTo>
                <a:lnTo>
                  <a:pt x="145" y="50"/>
                </a:lnTo>
                <a:lnTo>
                  <a:pt x="132" y="55"/>
                </a:lnTo>
                <a:lnTo>
                  <a:pt x="122" y="56"/>
                </a:lnTo>
                <a:lnTo>
                  <a:pt x="122" y="56"/>
                </a:lnTo>
                <a:lnTo>
                  <a:pt x="118" y="56"/>
                </a:lnTo>
                <a:lnTo>
                  <a:pt x="108" y="56"/>
                </a:lnTo>
                <a:lnTo>
                  <a:pt x="99" y="58"/>
                </a:lnTo>
                <a:lnTo>
                  <a:pt x="94" y="59"/>
                </a:lnTo>
                <a:lnTo>
                  <a:pt x="90" y="61"/>
                </a:lnTo>
                <a:lnTo>
                  <a:pt x="90" y="61"/>
                </a:lnTo>
                <a:lnTo>
                  <a:pt x="89" y="65"/>
                </a:lnTo>
                <a:lnTo>
                  <a:pt x="86" y="71"/>
                </a:lnTo>
                <a:lnTo>
                  <a:pt x="85" y="83"/>
                </a:lnTo>
                <a:lnTo>
                  <a:pt x="85" y="93"/>
                </a:lnTo>
                <a:lnTo>
                  <a:pt x="84" y="97"/>
                </a:lnTo>
                <a:lnTo>
                  <a:pt x="84" y="98"/>
                </a:lnTo>
                <a:lnTo>
                  <a:pt x="84" y="98"/>
                </a:lnTo>
                <a:lnTo>
                  <a:pt x="74" y="108"/>
                </a:lnTo>
                <a:lnTo>
                  <a:pt x="57" y="132"/>
                </a:lnTo>
                <a:lnTo>
                  <a:pt x="38" y="159"/>
                </a:lnTo>
                <a:lnTo>
                  <a:pt x="32" y="170"/>
                </a:lnTo>
                <a:lnTo>
                  <a:pt x="28" y="177"/>
                </a:lnTo>
                <a:lnTo>
                  <a:pt x="28" y="177"/>
                </a:lnTo>
                <a:lnTo>
                  <a:pt x="23" y="190"/>
                </a:lnTo>
                <a:lnTo>
                  <a:pt x="18" y="205"/>
                </a:lnTo>
                <a:lnTo>
                  <a:pt x="15" y="227"/>
                </a:lnTo>
                <a:lnTo>
                  <a:pt x="15" y="227"/>
                </a:lnTo>
                <a:lnTo>
                  <a:pt x="9" y="246"/>
                </a:lnTo>
                <a:lnTo>
                  <a:pt x="2" y="267"/>
                </a:lnTo>
                <a:lnTo>
                  <a:pt x="2" y="267"/>
                </a:lnTo>
                <a:lnTo>
                  <a:pt x="1" y="276"/>
                </a:lnTo>
                <a:lnTo>
                  <a:pt x="0" y="290"/>
                </a:lnTo>
                <a:lnTo>
                  <a:pt x="0" y="304"/>
                </a:lnTo>
                <a:lnTo>
                  <a:pt x="0" y="311"/>
                </a:lnTo>
                <a:lnTo>
                  <a:pt x="0" y="311"/>
                </a:lnTo>
                <a:lnTo>
                  <a:pt x="6" y="322"/>
                </a:lnTo>
                <a:lnTo>
                  <a:pt x="10" y="333"/>
                </a:lnTo>
                <a:lnTo>
                  <a:pt x="10" y="365"/>
                </a:lnTo>
                <a:lnTo>
                  <a:pt x="10" y="365"/>
                </a:lnTo>
                <a:lnTo>
                  <a:pt x="11" y="369"/>
                </a:lnTo>
                <a:lnTo>
                  <a:pt x="15" y="378"/>
                </a:lnTo>
                <a:lnTo>
                  <a:pt x="21" y="390"/>
                </a:lnTo>
                <a:lnTo>
                  <a:pt x="21" y="390"/>
                </a:lnTo>
                <a:lnTo>
                  <a:pt x="24" y="390"/>
                </a:lnTo>
                <a:lnTo>
                  <a:pt x="27" y="390"/>
                </a:lnTo>
                <a:lnTo>
                  <a:pt x="28" y="391"/>
                </a:lnTo>
                <a:lnTo>
                  <a:pt x="28" y="391"/>
                </a:lnTo>
                <a:lnTo>
                  <a:pt x="28" y="399"/>
                </a:lnTo>
                <a:lnTo>
                  <a:pt x="29" y="410"/>
                </a:lnTo>
                <a:lnTo>
                  <a:pt x="32" y="422"/>
                </a:lnTo>
                <a:lnTo>
                  <a:pt x="34" y="430"/>
                </a:lnTo>
                <a:lnTo>
                  <a:pt x="34" y="430"/>
                </a:lnTo>
                <a:lnTo>
                  <a:pt x="38" y="435"/>
                </a:lnTo>
                <a:lnTo>
                  <a:pt x="43" y="438"/>
                </a:lnTo>
                <a:lnTo>
                  <a:pt x="47" y="439"/>
                </a:lnTo>
                <a:lnTo>
                  <a:pt x="47" y="439"/>
                </a:lnTo>
                <a:lnTo>
                  <a:pt x="50" y="449"/>
                </a:lnTo>
                <a:lnTo>
                  <a:pt x="52" y="459"/>
                </a:lnTo>
                <a:lnTo>
                  <a:pt x="52" y="459"/>
                </a:lnTo>
                <a:lnTo>
                  <a:pt x="52" y="462"/>
                </a:lnTo>
                <a:lnTo>
                  <a:pt x="51" y="463"/>
                </a:lnTo>
                <a:lnTo>
                  <a:pt x="51" y="464"/>
                </a:lnTo>
                <a:lnTo>
                  <a:pt x="52" y="469"/>
                </a:lnTo>
                <a:lnTo>
                  <a:pt x="52" y="469"/>
                </a:lnTo>
                <a:lnTo>
                  <a:pt x="58" y="485"/>
                </a:lnTo>
                <a:lnTo>
                  <a:pt x="58" y="485"/>
                </a:lnTo>
                <a:lnTo>
                  <a:pt x="63" y="494"/>
                </a:lnTo>
                <a:lnTo>
                  <a:pt x="63" y="494"/>
                </a:lnTo>
                <a:lnTo>
                  <a:pt x="68" y="501"/>
                </a:lnTo>
                <a:lnTo>
                  <a:pt x="68" y="501"/>
                </a:lnTo>
                <a:lnTo>
                  <a:pt x="69" y="501"/>
                </a:lnTo>
                <a:lnTo>
                  <a:pt x="72" y="501"/>
                </a:lnTo>
                <a:lnTo>
                  <a:pt x="74" y="501"/>
                </a:lnTo>
                <a:lnTo>
                  <a:pt x="127" y="665"/>
                </a:lnTo>
                <a:lnTo>
                  <a:pt x="132" y="657"/>
                </a:lnTo>
                <a:lnTo>
                  <a:pt x="88" y="517"/>
                </a:lnTo>
                <a:lnTo>
                  <a:pt x="97" y="525"/>
                </a:lnTo>
                <a:lnTo>
                  <a:pt x="133" y="649"/>
                </a:lnTo>
                <a:lnTo>
                  <a:pt x="135" y="645"/>
                </a:lnTo>
                <a:lnTo>
                  <a:pt x="108" y="541"/>
                </a:lnTo>
                <a:lnTo>
                  <a:pt x="149" y="591"/>
                </a:lnTo>
                <a:lnTo>
                  <a:pt x="149" y="591"/>
                </a:lnTo>
                <a:lnTo>
                  <a:pt x="147" y="601"/>
                </a:lnTo>
                <a:lnTo>
                  <a:pt x="147" y="625"/>
                </a:lnTo>
                <a:lnTo>
                  <a:pt x="147" y="625"/>
                </a:lnTo>
                <a:lnTo>
                  <a:pt x="147" y="636"/>
                </a:lnTo>
                <a:lnTo>
                  <a:pt x="150" y="643"/>
                </a:lnTo>
                <a:lnTo>
                  <a:pt x="151" y="649"/>
                </a:lnTo>
                <a:lnTo>
                  <a:pt x="150" y="652"/>
                </a:lnTo>
                <a:lnTo>
                  <a:pt x="149" y="657"/>
                </a:lnTo>
                <a:lnTo>
                  <a:pt x="149" y="657"/>
                </a:lnTo>
                <a:lnTo>
                  <a:pt x="145" y="665"/>
                </a:lnTo>
                <a:lnTo>
                  <a:pt x="141" y="673"/>
                </a:lnTo>
                <a:lnTo>
                  <a:pt x="139" y="679"/>
                </a:lnTo>
                <a:lnTo>
                  <a:pt x="138" y="684"/>
                </a:lnTo>
                <a:lnTo>
                  <a:pt x="138" y="684"/>
                </a:lnTo>
                <a:lnTo>
                  <a:pt x="140" y="687"/>
                </a:lnTo>
                <a:lnTo>
                  <a:pt x="142" y="691"/>
                </a:lnTo>
                <a:lnTo>
                  <a:pt x="147" y="694"/>
                </a:lnTo>
                <a:lnTo>
                  <a:pt x="147" y="694"/>
                </a:lnTo>
                <a:lnTo>
                  <a:pt x="152" y="719"/>
                </a:lnTo>
                <a:lnTo>
                  <a:pt x="158" y="744"/>
                </a:lnTo>
                <a:lnTo>
                  <a:pt x="158" y="744"/>
                </a:lnTo>
                <a:lnTo>
                  <a:pt x="161" y="761"/>
                </a:lnTo>
                <a:lnTo>
                  <a:pt x="162" y="774"/>
                </a:lnTo>
                <a:lnTo>
                  <a:pt x="162" y="781"/>
                </a:lnTo>
                <a:lnTo>
                  <a:pt x="162" y="781"/>
                </a:lnTo>
                <a:lnTo>
                  <a:pt x="161" y="787"/>
                </a:lnTo>
                <a:lnTo>
                  <a:pt x="161" y="789"/>
                </a:lnTo>
                <a:lnTo>
                  <a:pt x="162" y="792"/>
                </a:lnTo>
                <a:lnTo>
                  <a:pt x="162" y="792"/>
                </a:lnTo>
                <a:lnTo>
                  <a:pt x="166" y="793"/>
                </a:lnTo>
                <a:lnTo>
                  <a:pt x="173" y="794"/>
                </a:lnTo>
                <a:lnTo>
                  <a:pt x="190" y="794"/>
                </a:lnTo>
                <a:lnTo>
                  <a:pt x="214" y="794"/>
                </a:lnTo>
                <a:lnTo>
                  <a:pt x="214" y="794"/>
                </a:lnTo>
                <a:lnTo>
                  <a:pt x="216" y="802"/>
                </a:lnTo>
                <a:lnTo>
                  <a:pt x="218" y="808"/>
                </a:lnTo>
                <a:lnTo>
                  <a:pt x="219" y="809"/>
                </a:lnTo>
                <a:lnTo>
                  <a:pt x="220" y="810"/>
                </a:lnTo>
                <a:lnTo>
                  <a:pt x="220" y="810"/>
                </a:lnTo>
                <a:lnTo>
                  <a:pt x="226" y="810"/>
                </a:lnTo>
                <a:lnTo>
                  <a:pt x="234" y="809"/>
                </a:lnTo>
                <a:lnTo>
                  <a:pt x="241" y="809"/>
                </a:lnTo>
                <a:lnTo>
                  <a:pt x="245" y="810"/>
                </a:lnTo>
                <a:lnTo>
                  <a:pt x="248" y="813"/>
                </a:lnTo>
                <a:lnTo>
                  <a:pt x="248" y="813"/>
                </a:lnTo>
                <a:lnTo>
                  <a:pt x="252" y="815"/>
                </a:lnTo>
                <a:lnTo>
                  <a:pt x="258" y="819"/>
                </a:lnTo>
                <a:lnTo>
                  <a:pt x="276" y="824"/>
                </a:lnTo>
                <a:lnTo>
                  <a:pt x="296" y="827"/>
                </a:lnTo>
                <a:lnTo>
                  <a:pt x="310" y="828"/>
                </a:lnTo>
                <a:lnTo>
                  <a:pt x="310" y="828"/>
                </a:lnTo>
                <a:lnTo>
                  <a:pt x="317" y="828"/>
                </a:lnTo>
                <a:lnTo>
                  <a:pt x="323" y="827"/>
                </a:lnTo>
                <a:lnTo>
                  <a:pt x="328" y="826"/>
                </a:lnTo>
                <a:lnTo>
                  <a:pt x="331" y="824"/>
                </a:lnTo>
                <a:lnTo>
                  <a:pt x="335" y="821"/>
                </a:lnTo>
                <a:lnTo>
                  <a:pt x="336" y="819"/>
                </a:lnTo>
                <a:lnTo>
                  <a:pt x="337" y="815"/>
                </a:lnTo>
                <a:lnTo>
                  <a:pt x="336" y="813"/>
                </a:lnTo>
                <a:lnTo>
                  <a:pt x="336" y="813"/>
                </a:lnTo>
                <a:lnTo>
                  <a:pt x="332" y="809"/>
                </a:lnTo>
                <a:lnTo>
                  <a:pt x="329" y="806"/>
                </a:lnTo>
                <a:lnTo>
                  <a:pt x="323" y="803"/>
                </a:lnTo>
                <a:lnTo>
                  <a:pt x="309" y="794"/>
                </a:lnTo>
                <a:lnTo>
                  <a:pt x="309" y="794"/>
                </a:lnTo>
                <a:lnTo>
                  <a:pt x="292" y="782"/>
                </a:lnTo>
                <a:lnTo>
                  <a:pt x="279" y="772"/>
                </a:lnTo>
                <a:lnTo>
                  <a:pt x="270" y="765"/>
                </a:lnTo>
                <a:lnTo>
                  <a:pt x="265" y="760"/>
                </a:lnTo>
                <a:lnTo>
                  <a:pt x="265" y="760"/>
                </a:lnTo>
                <a:lnTo>
                  <a:pt x="264" y="754"/>
                </a:lnTo>
                <a:lnTo>
                  <a:pt x="262" y="743"/>
                </a:lnTo>
                <a:lnTo>
                  <a:pt x="259" y="726"/>
                </a:lnTo>
                <a:lnTo>
                  <a:pt x="259" y="726"/>
                </a:lnTo>
                <a:lnTo>
                  <a:pt x="257" y="710"/>
                </a:lnTo>
                <a:lnTo>
                  <a:pt x="248" y="707"/>
                </a:lnTo>
                <a:lnTo>
                  <a:pt x="248" y="707"/>
                </a:lnTo>
                <a:lnTo>
                  <a:pt x="247" y="705"/>
                </a:lnTo>
                <a:lnTo>
                  <a:pt x="247" y="704"/>
                </a:lnTo>
                <a:lnTo>
                  <a:pt x="248" y="702"/>
                </a:lnTo>
                <a:lnTo>
                  <a:pt x="248" y="702"/>
                </a:lnTo>
                <a:lnTo>
                  <a:pt x="252" y="698"/>
                </a:lnTo>
                <a:lnTo>
                  <a:pt x="261" y="692"/>
                </a:lnTo>
                <a:lnTo>
                  <a:pt x="268" y="686"/>
                </a:lnTo>
                <a:lnTo>
                  <a:pt x="273" y="681"/>
                </a:lnTo>
                <a:lnTo>
                  <a:pt x="273" y="681"/>
                </a:lnTo>
                <a:lnTo>
                  <a:pt x="274" y="679"/>
                </a:lnTo>
                <a:lnTo>
                  <a:pt x="274" y="675"/>
                </a:lnTo>
                <a:lnTo>
                  <a:pt x="272" y="666"/>
                </a:lnTo>
                <a:lnTo>
                  <a:pt x="269" y="658"/>
                </a:lnTo>
                <a:lnTo>
                  <a:pt x="268" y="654"/>
                </a:lnTo>
                <a:lnTo>
                  <a:pt x="268" y="654"/>
                </a:lnTo>
                <a:lnTo>
                  <a:pt x="269" y="640"/>
                </a:lnTo>
                <a:lnTo>
                  <a:pt x="270" y="623"/>
                </a:lnTo>
                <a:lnTo>
                  <a:pt x="270" y="623"/>
                </a:lnTo>
                <a:lnTo>
                  <a:pt x="270" y="623"/>
                </a:lnTo>
                <a:lnTo>
                  <a:pt x="272" y="623"/>
                </a:lnTo>
                <a:lnTo>
                  <a:pt x="274" y="626"/>
                </a:lnTo>
                <a:lnTo>
                  <a:pt x="281" y="637"/>
                </a:lnTo>
                <a:lnTo>
                  <a:pt x="291" y="652"/>
                </a:lnTo>
                <a:lnTo>
                  <a:pt x="296" y="658"/>
                </a:lnTo>
                <a:lnTo>
                  <a:pt x="300" y="660"/>
                </a:lnTo>
                <a:lnTo>
                  <a:pt x="300" y="660"/>
                </a:lnTo>
                <a:lnTo>
                  <a:pt x="303" y="662"/>
                </a:lnTo>
                <a:lnTo>
                  <a:pt x="306" y="662"/>
                </a:lnTo>
                <a:lnTo>
                  <a:pt x="312" y="659"/>
                </a:lnTo>
                <a:lnTo>
                  <a:pt x="314" y="658"/>
                </a:lnTo>
                <a:lnTo>
                  <a:pt x="319" y="658"/>
                </a:lnTo>
                <a:lnTo>
                  <a:pt x="326" y="659"/>
                </a:lnTo>
                <a:lnTo>
                  <a:pt x="336" y="663"/>
                </a:lnTo>
                <a:lnTo>
                  <a:pt x="336" y="663"/>
                </a:lnTo>
                <a:lnTo>
                  <a:pt x="358" y="676"/>
                </a:lnTo>
                <a:lnTo>
                  <a:pt x="381" y="692"/>
                </a:lnTo>
                <a:lnTo>
                  <a:pt x="403" y="704"/>
                </a:lnTo>
                <a:lnTo>
                  <a:pt x="414" y="710"/>
                </a:lnTo>
                <a:lnTo>
                  <a:pt x="424" y="713"/>
                </a:lnTo>
                <a:lnTo>
                  <a:pt x="424" y="713"/>
                </a:lnTo>
                <a:lnTo>
                  <a:pt x="432" y="714"/>
                </a:lnTo>
                <a:lnTo>
                  <a:pt x="441" y="714"/>
                </a:lnTo>
                <a:lnTo>
                  <a:pt x="447" y="714"/>
                </a:lnTo>
                <a:lnTo>
                  <a:pt x="453" y="712"/>
                </a:lnTo>
                <a:lnTo>
                  <a:pt x="457" y="710"/>
                </a:lnTo>
                <a:lnTo>
                  <a:pt x="459" y="708"/>
                </a:lnTo>
                <a:lnTo>
                  <a:pt x="461" y="705"/>
                </a:lnTo>
                <a:lnTo>
                  <a:pt x="461" y="704"/>
                </a:lnTo>
                <a:lnTo>
                  <a:pt x="461" y="704"/>
                </a:lnTo>
                <a:lnTo>
                  <a:pt x="457" y="681"/>
                </a:lnTo>
                <a:lnTo>
                  <a:pt x="448" y="632"/>
                </a:lnTo>
                <a:lnTo>
                  <a:pt x="440" y="584"/>
                </a:lnTo>
                <a:lnTo>
                  <a:pt x="438" y="567"/>
                </a:lnTo>
                <a:lnTo>
                  <a:pt x="438" y="562"/>
                </a:lnTo>
                <a:lnTo>
                  <a:pt x="440" y="559"/>
                </a:lnTo>
                <a:lnTo>
                  <a:pt x="440" y="559"/>
                </a:lnTo>
                <a:lnTo>
                  <a:pt x="442" y="558"/>
                </a:lnTo>
                <a:lnTo>
                  <a:pt x="446" y="557"/>
                </a:lnTo>
                <a:lnTo>
                  <a:pt x="454" y="556"/>
                </a:lnTo>
                <a:lnTo>
                  <a:pt x="458" y="554"/>
                </a:lnTo>
                <a:lnTo>
                  <a:pt x="461" y="551"/>
                </a:lnTo>
                <a:lnTo>
                  <a:pt x="463" y="543"/>
                </a:lnTo>
                <a:lnTo>
                  <a:pt x="464" y="534"/>
                </a:lnTo>
                <a:lnTo>
                  <a:pt x="464" y="534"/>
                </a:lnTo>
                <a:lnTo>
                  <a:pt x="463" y="523"/>
                </a:lnTo>
                <a:lnTo>
                  <a:pt x="461" y="512"/>
                </a:lnTo>
                <a:lnTo>
                  <a:pt x="459" y="500"/>
                </a:lnTo>
                <a:lnTo>
                  <a:pt x="455" y="490"/>
                </a:lnTo>
                <a:lnTo>
                  <a:pt x="447" y="469"/>
                </a:lnTo>
                <a:lnTo>
                  <a:pt x="440" y="453"/>
                </a:lnTo>
                <a:lnTo>
                  <a:pt x="440" y="453"/>
                </a:lnTo>
                <a:lnTo>
                  <a:pt x="433" y="444"/>
                </a:lnTo>
                <a:lnTo>
                  <a:pt x="423" y="430"/>
                </a:lnTo>
                <a:lnTo>
                  <a:pt x="398" y="397"/>
                </a:lnTo>
                <a:lnTo>
                  <a:pt x="363" y="356"/>
                </a:lnTo>
                <a:lnTo>
                  <a:pt x="363" y="356"/>
                </a:lnTo>
                <a:lnTo>
                  <a:pt x="345" y="344"/>
                </a:lnTo>
                <a:lnTo>
                  <a:pt x="329" y="333"/>
                </a:lnTo>
                <a:lnTo>
                  <a:pt x="329" y="333"/>
                </a:lnTo>
                <a:lnTo>
                  <a:pt x="330" y="334"/>
                </a:lnTo>
                <a:lnTo>
                  <a:pt x="334" y="334"/>
                </a:lnTo>
                <a:lnTo>
                  <a:pt x="335" y="334"/>
                </a:lnTo>
                <a:lnTo>
                  <a:pt x="336" y="333"/>
                </a:lnTo>
                <a:lnTo>
                  <a:pt x="336" y="332"/>
                </a:lnTo>
                <a:lnTo>
                  <a:pt x="336" y="328"/>
                </a:lnTo>
                <a:lnTo>
                  <a:pt x="336" y="328"/>
                </a:lnTo>
                <a:lnTo>
                  <a:pt x="334" y="326"/>
                </a:lnTo>
                <a:lnTo>
                  <a:pt x="331" y="322"/>
                </a:lnTo>
                <a:lnTo>
                  <a:pt x="324" y="317"/>
                </a:lnTo>
                <a:lnTo>
                  <a:pt x="315" y="313"/>
                </a:lnTo>
                <a:lnTo>
                  <a:pt x="307" y="311"/>
                </a:lnTo>
                <a:lnTo>
                  <a:pt x="307" y="311"/>
                </a:lnTo>
                <a:lnTo>
                  <a:pt x="289" y="306"/>
                </a:lnTo>
                <a:lnTo>
                  <a:pt x="275" y="304"/>
                </a:lnTo>
                <a:lnTo>
                  <a:pt x="275" y="304"/>
                </a:lnTo>
                <a:lnTo>
                  <a:pt x="267" y="300"/>
                </a:lnTo>
                <a:lnTo>
                  <a:pt x="253" y="293"/>
                </a:lnTo>
                <a:lnTo>
                  <a:pt x="241" y="284"/>
                </a:lnTo>
                <a:lnTo>
                  <a:pt x="235" y="279"/>
                </a:lnTo>
                <a:lnTo>
                  <a:pt x="235" y="279"/>
                </a:lnTo>
                <a:lnTo>
                  <a:pt x="230" y="272"/>
                </a:lnTo>
                <a:lnTo>
                  <a:pt x="228" y="270"/>
                </a:lnTo>
                <a:lnTo>
                  <a:pt x="225" y="270"/>
                </a:lnTo>
                <a:lnTo>
                  <a:pt x="225" y="270"/>
                </a:lnTo>
                <a:lnTo>
                  <a:pt x="220" y="270"/>
                </a:lnTo>
                <a:lnTo>
                  <a:pt x="217" y="270"/>
                </a:lnTo>
                <a:lnTo>
                  <a:pt x="217" y="270"/>
                </a:lnTo>
                <a:lnTo>
                  <a:pt x="214" y="220"/>
                </a:lnTo>
                <a:lnTo>
                  <a:pt x="214" y="220"/>
                </a:lnTo>
                <a:lnTo>
                  <a:pt x="213" y="216"/>
                </a:lnTo>
                <a:lnTo>
                  <a:pt x="212" y="210"/>
                </a:lnTo>
                <a:lnTo>
                  <a:pt x="206" y="196"/>
                </a:lnTo>
                <a:lnTo>
                  <a:pt x="198" y="182"/>
                </a:lnTo>
                <a:lnTo>
                  <a:pt x="191" y="164"/>
                </a:lnTo>
                <a:lnTo>
                  <a:pt x="183" y="145"/>
                </a:lnTo>
                <a:lnTo>
                  <a:pt x="183" y="145"/>
                </a:lnTo>
                <a:lnTo>
                  <a:pt x="186" y="148"/>
                </a:lnTo>
                <a:lnTo>
                  <a:pt x="190" y="149"/>
                </a:lnTo>
                <a:lnTo>
                  <a:pt x="196" y="150"/>
                </a:lnTo>
                <a:lnTo>
                  <a:pt x="196" y="150"/>
                </a:lnTo>
                <a:lnTo>
                  <a:pt x="202" y="149"/>
                </a:lnTo>
                <a:lnTo>
                  <a:pt x="207" y="148"/>
                </a:lnTo>
                <a:lnTo>
                  <a:pt x="212" y="145"/>
                </a:lnTo>
                <a:lnTo>
                  <a:pt x="212" y="145"/>
                </a:lnTo>
                <a:lnTo>
                  <a:pt x="228" y="143"/>
                </a:lnTo>
                <a:lnTo>
                  <a:pt x="228" y="134"/>
                </a:lnTo>
                <a:lnTo>
                  <a:pt x="228" y="134"/>
                </a:lnTo>
                <a:lnTo>
                  <a:pt x="231" y="133"/>
                </a:lnTo>
                <a:lnTo>
                  <a:pt x="233" y="133"/>
                </a:lnTo>
                <a:lnTo>
                  <a:pt x="235" y="132"/>
                </a:lnTo>
                <a:lnTo>
                  <a:pt x="235" y="132"/>
                </a:lnTo>
                <a:lnTo>
                  <a:pt x="235" y="128"/>
                </a:lnTo>
                <a:lnTo>
                  <a:pt x="234" y="123"/>
                </a:lnTo>
                <a:lnTo>
                  <a:pt x="233" y="119"/>
                </a:lnTo>
                <a:lnTo>
                  <a:pt x="239" y="119"/>
                </a:lnTo>
                <a:close/>
                <a:moveTo>
                  <a:pt x="225" y="324"/>
                </a:moveTo>
                <a:lnTo>
                  <a:pt x="225" y="324"/>
                </a:lnTo>
                <a:lnTo>
                  <a:pt x="230" y="327"/>
                </a:lnTo>
                <a:lnTo>
                  <a:pt x="239" y="332"/>
                </a:lnTo>
                <a:lnTo>
                  <a:pt x="250" y="338"/>
                </a:lnTo>
                <a:lnTo>
                  <a:pt x="278" y="344"/>
                </a:lnTo>
                <a:lnTo>
                  <a:pt x="278" y="344"/>
                </a:lnTo>
                <a:lnTo>
                  <a:pt x="279" y="349"/>
                </a:lnTo>
                <a:lnTo>
                  <a:pt x="281" y="358"/>
                </a:lnTo>
                <a:lnTo>
                  <a:pt x="281" y="365"/>
                </a:lnTo>
                <a:lnTo>
                  <a:pt x="282" y="373"/>
                </a:lnTo>
                <a:lnTo>
                  <a:pt x="281" y="380"/>
                </a:lnTo>
                <a:lnTo>
                  <a:pt x="280" y="390"/>
                </a:lnTo>
                <a:lnTo>
                  <a:pt x="280" y="390"/>
                </a:lnTo>
                <a:lnTo>
                  <a:pt x="275" y="403"/>
                </a:lnTo>
                <a:lnTo>
                  <a:pt x="273" y="411"/>
                </a:lnTo>
                <a:lnTo>
                  <a:pt x="265" y="423"/>
                </a:lnTo>
                <a:lnTo>
                  <a:pt x="265" y="423"/>
                </a:lnTo>
                <a:lnTo>
                  <a:pt x="259" y="440"/>
                </a:lnTo>
                <a:lnTo>
                  <a:pt x="257" y="445"/>
                </a:lnTo>
                <a:lnTo>
                  <a:pt x="254" y="449"/>
                </a:lnTo>
                <a:lnTo>
                  <a:pt x="254" y="449"/>
                </a:lnTo>
                <a:lnTo>
                  <a:pt x="248" y="450"/>
                </a:lnTo>
                <a:lnTo>
                  <a:pt x="236" y="452"/>
                </a:lnTo>
                <a:lnTo>
                  <a:pt x="213" y="457"/>
                </a:lnTo>
                <a:lnTo>
                  <a:pt x="213" y="457"/>
                </a:lnTo>
                <a:lnTo>
                  <a:pt x="216" y="452"/>
                </a:lnTo>
                <a:lnTo>
                  <a:pt x="219" y="444"/>
                </a:lnTo>
                <a:lnTo>
                  <a:pt x="219" y="444"/>
                </a:lnTo>
                <a:lnTo>
                  <a:pt x="222" y="429"/>
                </a:lnTo>
                <a:lnTo>
                  <a:pt x="224" y="414"/>
                </a:lnTo>
                <a:lnTo>
                  <a:pt x="225" y="402"/>
                </a:lnTo>
                <a:lnTo>
                  <a:pt x="225" y="391"/>
                </a:lnTo>
                <a:lnTo>
                  <a:pt x="225" y="391"/>
                </a:lnTo>
                <a:lnTo>
                  <a:pt x="225" y="371"/>
                </a:lnTo>
                <a:lnTo>
                  <a:pt x="225" y="356"/>
                </a:lnTo>
                <a:lnTo>
                  <a:pt x="225" y="356"/>
                </a:lnTo>
                <a:lnTo>
                  <a:pt x="224" y="338"/>
                </a:lnTo>
                <a:lnTo>
                  <a:pt x="225" y="327"/>
                </a:lnTo>
                <a:lnTo>
                  <a:pt x="225" y="324"/>
                </a:lnTo>
                <a:lnTo>
                  <a:pt x="225" y="324"/>
                </a:lnTo>
                <a:lnTo>
                  <a:pt x="225" y="324"/>
                </a:lnTo>
                <a:close/>
                <a:moveTo>
                  <a:pt x="213" y="457"/>
                </a:moveTo>
                <a:lnTo>
                  <a:pt x="213" y="457"/>
                </a:lnTo>
                <a:lnTo>
                  <a:pt x="212" y="458"/>
                </a:lnTo>
                <a:lnTo>
                  <a:pt x="211" y="458"/>
                </a:lnTo>
                <a:lnTo>
                  <a:pt x="209" y="457"/>
                </a:lnTo>
                <a:lnTo>
                  <a:pt x="213" y="4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CC74FC0C-FE35-4231-B106-ACC5A656BBA1}"/>
              </a:ext>
            </a:extLst>
          </p:cNvPr>
          <p:cNvSpPr>
            <a:spLocks/>
          </p:cNvSpPr>
          <p:nvPr/>
        </p:nvSpPr>
        <p:spPr bwMode="auto">
          <a:xfrm>
            <a:off x="812540" y="4740452"/>
            <a:ext cx="856267" cy="1599343"/>
          </a:xfrm>
          <a:custGeom>
            <a:avLst/>
            <a:gdLst>
              <a:gd name="T0" fmla="*/ 262 w 817"/>
              <a:gd name="T1" fmla="*/ 455 h 1526"/>
              <a:gd name="T2" fmla="*/ 227 w 817"/>
              <a:gd name="T3" fmla="*/ 539 h 1526"/>
              <a:gd name="T4" fmla="*/ 233 w 817"/>
              <a:gd name="T5" fmla="*/ 605 h 1526"/>
              <a:gd name="T6" fmla="*/ 223 w 817"/>
              <a:gd name="T7" fmla="*/ 640 h 1526"/>
              <a:gd name="T8" fmla="*/ 217 w 817"/>
              <a:gd name="T9" fmla="*/ 700 h 1526"/>
              <a:gd name="T10" fmla="*/ 240 w 817"/>
              <a:gd name="T11" fmla="*/ 718 h 1526"/>
              <a:gd name="T12" fmla="*/ 249 w 817"/>
              <a:gd name="T13" fmla="*/ 731 h 1526"/>
              <a:gd name="T14" fmla="*/ 282 w 817"/>
              <a:gd name="T15" fmla="*/ 704 h 1526"/>
              <a:gd name="T16" fmla="*/ 323 w 817"/>
              <a:gd name="T17" fmla="*/ 650 h 1526"/>
              <a:gd name="T18" fmla="*/ 339 w 817"/>
              <a:gd name="T19" fmla="*/ 632 h 1526"/>
              <a:gd name="T20" fmla="*/ 314 w 817"/>
              <a:gd name="T21" fmla="*/ 704 h 1526"/>
              <a:gd name="T22" fmla="*/ 237 w 817"/>
              <a:gd name="T23" fmla="*/ 748 h 1526"/>
              <a:gd name="T24" fmla="*/ 159 w 817"/>
              <a:gd name="T25" fmla="*/ 748 h 1526"/>
              <a:gd name="T26" fmla="*/ 120 w 817"/>
              <a:gd name="T27" fmla="*/ 805 h 1526"/>
              <a:gd name="T28" fmla="*/ 74 w 817"/>
              <a:gd name="T29" fmla="*/ 934 h 1526"/>
              <a:gd name="T30" fmla="*/ 19 w 817"/>
              <a:gd name="T31" fmla="*/ 1021 h 1526"/>
              <a:gd name="T32" fmla="*/ 0 w 817"/>
              <a:gd name="T33" fmla="*/ 1198 h 1526"/>
              <a:gd name="T34" fmla="*/ 33 w 817"/>
              <a:gd name="T35" fmla="*/ 1281 h 1526"/>
              <a:gd name="T36" fmla="*/ 229 w 817"/>
              <a:gd name="T37" fmla="*/ 1399 h 1526"/>
              <a:gd name="T38" fmla="*/ 256 w 817"/>
              <a:gd name="T39" fmla="*/ 1449 h 1526"/>
              <a:gd name="T40" fmla="*/ 280 w 817"/>
              <a:gd name="T41" fmla="*/ 1326 h 1526"/>
              <a:gd name="T42" fmla="*/ 313 w 817"/>
              <a:gd name="T43" fmla="*/ 1155 h 1526"/>
              <a:gd name="T44" fmla="*/ 369 w 817"/>
              <a:gd name="T45" fmla="*/ 1183 h 1526"/>
              <a:gd name="T46" fmla="*/ 378 w 817"/>
              <a:gd name="T47" fmla="*/ 1113 h 1526"/>
              <a:gd name="T48" fmla="*/ 398 w 817"/>
              <a:gd name="T49" fmla="*/ 970 h 1526"/>
              <a:gd name="T50" fmla="*/ 402 w 817"/>
              <a:gd name="T51" fmla="*/ 850 h 1526"/>
              <a:gd name="T52" fmla="*/ 436 w 817"/>
              <a:gd name="T53" fmla="*/ 821 h 1526"/>
              <a:gd name="T54" fmla="*/ 410 w 817"/>
              <a:gd name="T55" fmla="*/ 1198 h 1526"/>
              <a:gd name="T56" fmla="*/ 450 w 817"/>
              <a:gd name="T57" fmla="*/ 1311 h 1526"/>
              <a:gd name="T58" fmla="*/ 466 w 817"/>
              <a:gd name="T59" fmla="*/ 1373 h 1526"/>
              <a:gd name="T60" fmla="*/ 358 w 817"/>
              <a:gd name="T61" fmla="*/ 1436 h 1526"/>
              <a:gd name="T62" fmla="*/ 353 w 817"/>
              <a:gd name="T63" fmla="*/ 1467 h 1526"/>
              <a:gd name="T64" fmla="*/ 444 w 817"/>
              <a:gd name="T65" fmla="*/ 1482 h 1526"/>
              <a:gd name="T66" fmla="*/ 517 w 817"/>
              <a:gd name="T67" fmla="*/ 1460 h 1526"/>
              <a:gd name="T68" fmla="*/ 501 w 817"/>
              <a:gd name="T69" fmla="*/ 1520 h 1526"/>
              <a:gd name="T70" fmla="*/ 595 w 817"/>
              <a:gd name="T71" fmla="*/ 1522 h 1526"/>
              <a:gd name="T72" fmla="*/ 630 w 817"/>
              <a:gd name="T73" fmla="*/ 1487 h 1526"/>
              <a:gd name="T74" fmla="*/ 628 w 817"/>
              <a:gd name="T75" fmla="*/ 1391 h 1526"/>
              <a:gd name="T76" fmla="*/ 687 w 817"/>
              <a:gd name="T77" fmla="*/ 1386 h 1526"/>
              <a:gd name="T78" fmla="*/ 697 w 817"/>
              <a:gd name="T79" fmla="*/ 1324 h 1526"/>
              <a:gd name="T80" fmla="*/ 680 w 817"/>
              <a:gd name="T81" fmla="*/ 1035 h 1526"/>
              <a:gd name="T82" fmla="*/ 722 w 817"/>
              <a:gd name="T83" fmla="*/ 927 h 1526"/>
              <a:gd name="T84" fmla="*/ 758 w 817"/>
              <a:gd name="T85" fmla="*/ 840 h 1526"/>
              <a:gd name="T86" fmla="*/ 807 w 817"/>
              <a:gd name="T87" fmla="*/ 823 h 1526"/>
              <a:gd name="T88" fmla="*/ 812 w 817"/>
              <a:gd name="T89" fmla="*/ 741 h 1526"/>
              <a:gd name="T90" fmla="*/ 775 w 817"/>
              <a:gd name="T91" fmla="*/ 627 h 1526"/>
              <a:gd name="T92" fmla="*/ 708 w 817"/>
              <a:gd name="T93" fmla="*/ 403 h 1526"/>
              <a:gd name="T94" fmla="*/ 645 w 817"/>
              <a:gd name="T95" fmla="*/ 286 h 1526"/>
              <a:gd name="T96" fmla="*/ 518 w 817"/>
              <a:gd name="T97" fmla="*/ 126 h 1526"/>
              <a:gd name="T98" fmla="*/ 486 w 817"/>
              <a:gd name="T99" fmla="*/ 84 h 1526"/>
              <a:gd name="T100" fmla="*/ 425 w 817"/>
              <a:gd name="T101" fmla="*/ 16 h 1526"/>
              <a:gd name="T102" fmla="*/ 344 w 817"/>
              <a:gd name="T103" fmla="*/ 5 h 1526"/>
              <a:gd name="T104" fmla="*/ 279 w 817"/>
              <a:gd name="T105" fmla="*/ 28 h 1526"/>
              <a:gd name="T106" fmla="*/ 249 w 817"/>
              <a:gd name="T107" fmla="*/ 84 h 1526"/>
              <a:gd name="T108" fmla="*/ 271 w 817"/>
              <a:gd name="T109" fmla="*/ 175 h 1526"/>
              <a:gd name="T110" fmla="*/ 290 w 817"/>
              <a:gd name="T111" fmla="*/ 228 h 1526"/>
              <a:gd name="T112" fmla="*/ 305 w 817"/>
              <a:gd name="T113" fmla="*/ 272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7" h="1526">
                <a:moveTo>
                  <a:pt x="305" y="272"/>
                </a:moveTo>
                <a:lnTo>
                  <a:pt x="305" y="272"/>
                </a:lnTo>
                <a:lnTo>
                  <a:pt x="290" y="347"/>
                </a:lnTo>
                <a:lnTo>
                  <a:pt x="271" y="437"/>
                </a:lnTo>
                <a:lnTo>
                  <a:pt x="271" y="437"/>
                </a:lnTo>
                <a:lnTo>
                  <a:pt x="268" y="443"/>
                </a:lnTo>
                <a:lnTo>
                  <a:pt x="267" y="448"/>
                </a:lnTo>
                <a:lnTo>
                  <a:pt x="262" y="455"/>
                </a:lnTo>
                <a:lnTo>
                  <a:pt x="259" y="460"/>
                </a:lnTo>
                <a:lnTo>
                  <a:pt x="255" y="468"/>
                </a:lnTo>
                <a:lnTo>
                  <a:pt x="251" y="477"/>
                </a:lnTo>
                <a:lnTo>
                  <a:pt x="246" y="491"/>
                </a:lnTo>
                <a:lnTo>
                  <a:pt x="246" y="491"/>
                </a:lnTo>
                <a:lnTo>
                  <a:pt x="242" y="505"/>
                </a:lnTo>
                <a:lnTo>
                  <a:pt x="237" y="519"/>
                </a:lnTo>
                <a:lnTo>
                  <a:pt x="227" y="539"/>
                </a:lnTo>
                <a:lnTo>
                  <a:pt x="223" y="549"/>
                </a:lnTo>
                <a:lnTo>
                  <a:pt x="221" y="559"/>
                </a:lnTo>
                <a:lnTo>
                  <a:pt x="221" y="567"/>
                </a:lnTo>
                <a:lnTo>
                  <a:pt x="222" y="578"/>
                </a:lnTo>
                <a:lnTo>
                  <a:pt x="222" y="578"/>
                </a:lnTo>
                <a:lnTo>
                  <a:pt x="225" y="588"/>
                </a:lnTo>
                <a:lnTo>
                  <a:pt x="228" y="597"/>
                </a:lnTo>
                <a:lnTo>
                  <a:pt x="233" y="605"/>
                </a:lnTo>
                <a:lnTo>
                  <a:pt x="237" y="611"/>
                </a:lnTo>
                <a:lnTo>
                  <a:pt x="244" y="619"/>
                </a:lnTo>
                <a:lnTo>
                  <a:pt x="246" y="622"/>
                </a:lnTo>
                <a:lnTo>
                  <a:pt x="246" y="622"/>
                </a:lnTo>
                <a:lnTo>
                  <a:pt x="243" y="623"/>
                </a:lnTo>
                <a:lnTo>
                  <a:pt x="234" y="629"/>
                </a:lnTo>
                <a:lnTo>
                  <a:pt x="228" y="634"/>
                </a:lnTo>
                <a:lnTo>
                  <a:pt x="223" y="640"/>
                </a:lnTo>
                <a:lnTo>
                  <a:pt x="220" y="647"/>
                </a:lnTo>
                <a:lnTo>
                  <a:pt x="217" y="656"/>
                </a:lnTo>
                <a:lnTo>
                  <a:pt x="217" y="656"/>
                </a:lnTo>
                <a:lnTo>
                  <a:pt x="215" y="672"/>
                </a:lnTo>
                <a:lnTo>
                  <a:pt x="216" y="683"/>
                </a:lnTo>
                <a:lnTo>
                  <a:pt x="217" y="691"/>
                </a:lnTo>
                <a:lnTo>
                  <a:pt x="217" y="700"/>
                </a:lnTo>
                <a:lnTo>
                  <a:pt x="217" y="700"/>
                </a:lnTo>
                <a:lnTo>
                  <a:pt x="217" y="704"/>
                </a:lnTo>
                <a:lnTo>
                  <a:pt x="218" y="709"/>
                </a:lnTo>
                <a:lnTo>
                  <a:pt x="223" y="719"/>
                </a:lnTo>
                <a:lnTo>
                  <a:pt x="228" y="727"/>
                </a:lnTo>
                <a:lnTo>
                  <a:pt x="231" y="729"/>
                </a:lnTo>
                <a:lnTo>
                  <a:pt x="232" y="729"/>
                </a:lnTo>
                <a:lnTo>
                  <a:pt x="232" y="729"/>
                </a:lnTo>
                <a:lnTo>
                  <a:pt x="240" y="718"/>
                </a:lnTo>
                <a:lnTo>
                  <a:pt x="246" y="709"/>
                </a:lnTo>
                <a:lnTo>
                  <a:pt x="246" y="709"/>
                </a:lnTo>
                <a:lnTo>
                  <a:pt x="246" y="717"/>
                </a:lnTo>
                <a:lnTo>
                  <a:pt x="245" y="723"/>
                </a:lnTo>
                <a:lnTo>
                  <a:pt x="246" y="729"/>
                </a:lnTo>
                <a:lnTo>
                  <a:pt x="246" y="729"/>
                </a:lnTo>
                <a:lnTo>
                  <a:pt x="248" y="730"/>
                </a:lnTo>
                <a:lnTo>
                  <a:pt x="249" y="731"/>
                </a:lnTo>
                <a:lnTo>
                  <a:pt x="252" y="730"/>
                </a:lnTo>
                <a:lnTo>
                  <a:pt x="256" y="729"/>
                </a:lnTo>
                <a:lnTo>
                  <a:pt x="261" y="729"/>
                </a:lnTo>
                <a:lnTo>
                  <a:pt x="261" y="729"/>
                </a:lnTo>
                <a:lnTo>
                  <a:pt x="262" y="729"/>
                </a:lnTo>
                <a:lnTo>
                  <a:pt x="265" y="727"/>
                </a:lnTo>
                <a:lnTo>
                  <a:pt x="269" y="721"/>
                </a:lnTo>
                <a:lnTo>
                  <a:pt x="282" y="704"/>
                </a:lnTo>
                <a:lnTo>
                  <a:pt x="305" y="670"/>
                </a:lnTo>
                <a:lnTo>
                  <a:pt x="305" y="670"/>
                </a:lnTo>
                <a:lnTo>
                  <a:pt x="310" y="662"/>
                </a:lnTo>
                <a:lnTo>
                  <a:pt x="313" y="655"/>
                </a:lnTo>
                <a:lnTo>
                  <a:pt x="314" y="646"/>
                </a:lnTo>
                <a:lnTo>
                  <a:pt x="314" y="646"/>
                </a:lnTo>
                <a:lnTo>
                  <a:pt x="317" y="647"/>
                </a:lnTo>
                <a:lnTo>
                  <a:pt x="323" y="650"/>
                </a:lnTo>
                <a:lnTo>
                  <a:pt x="325" y="651"/>
                </a:lnTo>
                <a:lnTo>
                  <a:pt x="329" y="650"/>
                </a:lnTo>
                <a:lnTo>
                  <a:pt x="331" y="649"/>
                </a:lnTo>
                <a:lnTo>
                  <a:pt x="334" y="646"/>
                </a:lnTo>
                <a:lnTo>
                  <a:pt x="334" y="646"/>
                </a:lnTo>
                <a:lnTo>
                  <a:pt x="336" y="640"/>
                </a:lnTo>
                <a:lnTo>
                  <a:pt x="339" y="635"/>
                </a:lnTo>
                <a:lnTo>
                  <a:pt x="339" y="632"/>
                </a:lnTo>
                <a:lnTo>
                  <a:pt x="334" y="700"/>
                </a:lnTo>
                <a:lnTo>
                  <a:pt x="334" y="700"/>
                </a:lnTo>
                <a:lnTo>
                  <a:pt x="333" y="698"/>
                </a:lnTo>
                <a:lnTo>
                  <a:pt x="328" y="696"/>
                </a:lnTo>
                <a:lnTo>
                  <a:pt x="325" y="696"/>
                </a:lnTo>
                <a:lnTo>
                  <a:pt x="322" y="697"/>
                </a:lnTo>
                <a:lnTo>
                  <a:pt x="318" y="700"/>
                </a:lnTo>
                <a:lnTo>
                  <a:pt x="314" y="704"/>
                </a:lnTo>
                <a:lnTo>
                  <a:pt x="314" y="704"/>
                </a:lnTo>
                <a:lnTo>
                  <a:pt x="303" y="721"/>
                </a:lnTo>
                <a:lnTo>
                  <a:pt x="300" y="729"/>
                </a:lnTo>
                <a:lnTo>
                  <a:pt x="300" y="729"/>
                </a:lnTo>
                <a:lnTo>
                  <a:pt x="277" y="736"/>
                </a:lnTo>
                <a:lnTo>
                  <a:pt x="256" y="743"/>
                </a:lnTo>
                <a:lnTo>
                  <a:pt x="237" y="748"/>
                </a:lnTo>
                <a:lnTo>
                  <a:pt x="237" y="748"/>
                </a:lnTo>
                <a:lnTo>
                  <a:pt x="228" y="749"/>
                </a:lnTo>
                <a:lnTo>
                  <a:pt x="222" y="748"/>
                </a:lnTo>
                <a:lnTo>
                  <a:pt x="208" y="744"/>
                </a:lnTo>
                <a:lnTo>
                  <a:pt x="198" y="742"/>
                </a:lnTo>
                <a:lnTo>
                  <a:pt x="188" y="742"/>
                </a:lnTo>
                <a:lnTo>
                  <a:pt x="175" y="743"/>
                </a:lnTo>
                <a:lnTo>
                  <a:pt x="159" y="748"/>
                </a:lnTo>
                <a:lnTo>
                  <a:pt x="159" y="748"/>
                </a:lnTo>
                <a:lnTo>
                  <a:pt x="150" y="752"/>
                </a:lnTo>
                <a:lnTo>
                  <a:pt x="144" y="755"/>
                </a:lnTo>
                <a:lnTo>
                  <a:pt x="138" y="760"/>
                </a:lnTo>
                <a:lnTo>
                  <a:pt x="133" y="766"/>
                </a:lnTo>
                <a:lnTo>
                  <a:pt x="130" y="771"/>
                </a:lnTo>
                <a:lnTo>
                  <a:pt x="126" y="777"/>
                </a:lnTo>
                <a:lnTo>
                  <a:pt x="122" y="791"/>
                </a:lnTo>
                <a:lnTo>
                  <a:pt x="120" y="805"/>
                </a:lnTo>
                <a:lnTo>
                  <a:pt x="119" y="820"/>
                </a:lnTo>
                <a:lnTo>
                  <a:pt x="118" y="833"/>
                </a:lnTo>
                <a:lnTo>
                  <a:pt x="115" y="845"/>
                </a:lnTo>
                <a:lnTo>
                  <a:pt x="115" y="845"/>
                </a:lnTo>
                <a:lnTo>
                  <a:pt x="112" y="857"/>
                </a:lnTo>
                <a:lnTo>
                  <a:pt x="105" y="872"/>
                </a:lnTo>
                <a:lnTo>
                  <a:pt x="92" y="902"/>
                </a:lnTo>
                <a:lnTo>
                  <a:pt x="74" y="934"/>
                </a:lnTo>
                <a:lnTo>
                  <a:pt x="57" y="962"/>
                </a:lnTo>
                <a:lnTo>
                  <a:pt x="57" y="962"/>
                </a:lnTo>
                <a:lnTo>
                  <a:pt x="48" y="973"/>
                </a:lnTo>
                <a:lnTo>
                  <a:pt x="41" y="983"/>
                </a:lnTo>
                <a:lnTo>
                  <a:pt x="29" y="996"/>
                </a:lnTo>
                <a:lnTo>
                  <a:pt x="24" y="1003"/>
                </a:lnTo>
                <a:lnTo>
                  <a:pt x="20" y="1012"/>
                </a:lnTo>
                <a:lnTo>
                  <a:pt x="19" y="1021"/>
                </a:lnTo>
                <a:lnTo>
                  <a:pt x="18" y="1035"/>
                </a:lnTo>
                <a:lnTo>
                  <a:pt x="18" y="1035"/>
                </a:lnTo>
                <a:lnTo>
                  <a:pt x="17" y="1054"/>
                </a:lnTo>
                <a:lnTo>
                  <a:pt x="12" y="1081"/>
                </a:lnTo>
                <a:lnTo>
                  <a:pt x="7" y="1113"/>
                </a:lnTo>
                <a:lnTo>
                  <a:pt x="3" y="1147"/>
                </a:lnTo>
                <a:lnTo>
                  <a:pt x="0" y="1182"/>
                </a:lnTo>
                <a:lnTo>
                  <a:pt x="0" y="1198"/>
                </a:lnTo>
                <a:lnTo>
                  <a:pt x="0" y="1213"/>
                </a:lnTo>
                <a:lnTo>
                  <a:pt x="1" y="1229"/>
                </a:lnTo>
                <a:lnTo>
                  <a:pt x="3" y="1243"/>
                </a:lnTo>
                <a:lnTo>
                  <a:pt x="7" y="1254"/>
                </a:lnTo>
                <a:lnTo>
                  <a:pt x="13" y="1263"/>
                </a:lnTo>
                <a:lnTo>
                  <a:pt x="13" y="1263"/>
                </a:lnTo>
                <a:lnTo>
                  <a:pt x="22" y="1272"/>
                </a:lnTo>
                <a:lnTo>
                  <a:pt x="33" y="1281"/>
                </a:lnTo>
                <a:lnTo>
                  <a:pt x="46" y="1291"/>
                </a:lnTo>
                <a:lnTo>
                  <a:pt x="61" y="1302"/>
                </a:lnTo>
                <a:lnTo>
                  <a:pt x="96" y="1323"/>
                </a:lnTo>
                <a:lnTo>
                  <a:pt x="133" y="1343"/>
                </a:lnTo>
                <a:lnTo>
                  <a:pt x="170" y="1363"/>
                </a:lnTo>
                <a:lnTo>
                  <a:pt x="200" y="1380"/>
                </a:lnTo>
                <a:lnTo>
                  <a:pt x="222" y="1394"/>
                </a:lnTo>
                <a:lnTo>
                  <a:pt x="229" y="1399"/>
                </a:lnTo>
                <a:lnTo>
                  <a:pt x="232" y="1404"/>
                </a:lnTo>
                <a:lnTo>
                  <a:pt x="232" y="1404"/>
                </a:lnTo>
                <a:lnTo>
                  <a:pt x="237" y="1421"/>
                </a:lnTo>
                <a:lnTo>
                  <a:pt x="242" y="1431"/>
                </a:lnTo>
                <a:lnTo>
                  <a:pt x="245" y="1438"/>
                </a:lnTo>
                <a:lnTo>
                  <a:pt x="250" y="1445"/>
                </a:lnTo>
                <a:lnTo>
                  <a:pt x="254" y="1449"/>
                </a:lnTo>
                <a:lnTo>
                  <a:pt x="256" y="1449"/>
                </a:lnTo>
                <a:lnTo>
                  <a:pt x="257" y="1448"/>
                </a:lnTo>
                <a:lnTo>
                  <a:pt x="260" y="1447"/>
                </a:lnTo>
                <a:lnTo>
                  <a:pt x="261" y="1443"/>
                </a:lnTo>
                <a:lnTo>
                  <a:pt x="261" y="1443"/>
                </a:lnTo>
                <a:lnTo>
                  <a:pt x="267" y="1425"/>
                </a:lnTo>
                <a:lnTo>
                  <a:pt x="273" y="1402"/>
                </a:lnTo>
                <a:lnTo>
                  <a:pt x="277" y="1370"/>
                </a:lnTo>
                <a:lnTo>
                  <a:pt x="280" y="1326"/>
                </a:lnTo>
                <a:lnTo>
                  <a:pt x="280" y="1326"/>
                </a:lnTo>
                <a:lnTo>
                  <a:pt x="283" y="1300"/>
                </a:lnTo>
                <a:lnTo>
                  <a:pt x="286" y="1271"/>
                </a:lnTo>
                <a:lnTo>
                  <a:pt x="296" y="1213"/>
                </a:lnTo>
                <a:lnTo>
                  <a:pt x="306" y="1170"/>
                </a:lnTo>
                <a:lnTo>
                  <a:pt x="310" y="1151"/>
                </a:lnTo>
                <a:lnTo>
                  <a:pt x="310" y="1151"/>
                </a:lnTo>
                <a:lnTo>
                  <a:pt x="313" y="1155"/>
                </a:lnTo>
                <a:lnTo>
                  <a:pt x="324" y="1165"/>
                </a:lnTo>
                <a:lnTo>
                  <a:pt x="340" y="1176"/>
                </a:lnTo>
                <a:lnTo>
                  <a:pt x="348" y="1181"/>
                </a:lnTo>
                <a:lnTo>
                  <a:pt x="358" y="1185"/>
                </a:lnTo>
                <a:lnTo>
                  <a:pt x="358" y="1185"/>
                </a:lnTo>
                <a:lnTo>
                  <a:pt x="363" y="1187"/>
                </a:lnTo>
                <a:lnTo>
                  <a:pt x="365" y="1185"/>
                </a:lnTo>
                <a:lnTo>
                  <a:pt x="369" y="1183"/>
                </a:lnTo>
                <a:lnTo>
                  <a:pt x="370" y="1179"/>
                </a:lnTo>
                <a:lnTo>
                  <a:pt x="373" y="1170"/>
                </a:lnTo>
                <a:lnTo>
                  <a:pt x="374" y="1156"/>
                </a:lnTo>
                <a:lnTo>
                  <a:pt x="374" y="1130"/>
                </a:lnTo>
                <a:lnTo>
                  <a:pt x="375" y="1120"/>
                </a:lnTo>
                <a:lnTo>
                  <a:pt x="376" y="1115"/>
                </a:lnTo>
                <a:lnTo>
                  <a:pt x="378" y="1113"/>
                </a:lnTo>
                <a:lnTo>
                  <a:pt x="378" y="1113"/>
                </a:lnTo>
                <a:lnTo>
                  <a:pt x="380" y="1109"/>
                </a:lnTo>
                <a:lnTo>
                  <a:pt x="381" y="1104"/>
                </a:lnTo>
                <a:lnTo>
                  <a:pt x="385" y="1088"/>
                </a:lnTo>
                <a:lnTo>
                  <a:pt x="390" y="1068"/>
                </a:lnTo>
                <a:lnTo>
                  <a:pt x="393" y="1043"/>
                </a:lnTo>
                <a:lnTo>
                  <a:pt x="396" y="1018"/>
                </a:lnTo>
                <a:lnTo>
                  <a:pt x="397" y="992"/>
                </a:lnTo>
                <a:lnTo>
                  <a:pt x="398" y="970"/>
                </a:lnTo>
                <a:lnTo>
                  <a:pt x="397" y="952"/>
                </a:lnTo>
                <a:lnTo>
                  <a:pt x="397" y="952"/>
                </a:lnTo>
                <a:lnTo>
                  <a:pt x="396" y="938"/>
                </a:lnTo>
                <a:lnTo>
                  <a:pt x="396" y="923"/>
                </a:lnTo>
                <a:lnTo>
                  <a:pt x="397" y="895"/>
                </a:lnTo>
                <a:lnTo>
                  <a:pt x="399" y="871"/>
                </a:lnTo>
                <a:lnTo>
                  <a:pt x="402" y="850"/>
                </a:lnTo>
                <a:lnTo>
                  <a:pt x="402" y="850"/>
                </a:lnTo>
                <a:lnTo>
                  <a:pt x="402" y="840"/>
                </a:lnTo>
                <a:lnTo>
                  <a:pt x="401" y="832"/>
                </a:lnTo>
                <a:lnTo>
                  <a:pt x="397" y="816"/>
                </a:lnTo>
                <a:lnTo>
                  <a:pt x="393" y="805"/>
                </a:lnTo>
                <a:lnTo>
                  <a:pt x="392" y="802"/>
                </a:lnTo>
                <a:lnTo>
                  <a:pt x="407" y="763"/>
                </a:lnTo>
                <a:lnTo>
                  <a:pt x="436" y="821"/>
                </a:lnTo>
                <a:lnTo>
                  <a:pt x="436" y="821"/>
                </a:lnTo>
                <a:lnTo>
                  <a:pt x="439" y="928"/>
                </a:lnTo>
                <a:lnTo>
                  <a:pt x="442" y="1007"/>
                </a:lnTo>
                <a:lnTo>
                  <a:pt x="442" y="1037"/>
                </a:lnTo>
                <a:lnTo>
                  <a:pt x="441" y="1054"/>
                </a:lnTo>
                <a:lnTo>
                  <a:pt x="441" y="1054"/>
                </a:lnTo>
                <a:lnTo>
                  <a:pt x="433" y="1091"/>
                </a:lnTo>
                <a:lnTo>
                  <a:pt x="422" y="1145"/>
                </a:lnTo>
                <a:lnTo>
                  <a:pt x="410" y="1198"/>
                </a:lnTo>
                <a:lnTo>
                  <a:pt x="408" y="1216"/>
                </a:lnTo>
                <a:lnTo>
                  <a:pt x="407" y="1224"/>
                </a:lnTo>
                <a:lnTo>
                  <a:pt x="407" y="1224"/>
                </a:lnTo>
                <a:lnTo>
                  <a:pt x="413" y="1240"/>
                </a:lnTo>
                <a:lnTo>
                  <a:pt x="426" y="1267"/>
                </a:lnTo>
                <a:lnTo>
                  <a:pt x="446" y="1307"/>
                </a:lnTo>
                <a:lnTo>
                  <a:pt x="446" y="1307"/>
                </a:lnTo>
                <a:lnTo>
                  <a:pt x="450" y="1311"/>
                </a:lnTo>
                <a:lnTo>
                  <a:pt x="460" y="1315"/>
                </a:lnTo>
                <a:lnTo>
                  <a:pt x="475" y="1322"/>
                </a:lnTo>
                <a:lnTo>
                  <a:pt x="475" y="1322"/>
                </a:lnTo>
                <a:lnTo>
                  <a:pt x="475" y="1329"/>
                </a:lnTo>
                <a:lnTo>
                  <a:pt x="475" y="1345"/>
                </a:lnTo>
                <a:lnTo>
                  <a:pt x="472" y="1354"/>
                </a:lnTo>
                <a:lnTo>
                  <a:pt x="470" y="1364"/>
                </a:lnTo>
                <a:lnTo>
                  <a:pt x="466" y="1373"/>
                </a:lnTo>
                <a:lnTo>
                  <a:pt x="460" y="1380"/>
                </a:lnTo>
                <a:lnTo>
                  <a:pt x="460" y="1380"/>
                </a:lnTo>
                <a:lnTo>
                  <a:pt x="452" y="1386"/>
                </a:lnTo>
                <a:lnTo>
                  <a:pt x="439" y="1394"/>
                </a:lnTo>
                <a:lnTo>
                  <a:pt x="410" y="1410"/>
                </a:lnTo>
                <a:lnTo>
                  <a:pt x="363" y="1433"/>
                </a:lnTo>
                <a:lnTo>
                  <a:pt x="363" y="1433"/>
                </a:lnTo>
                <a:lnTo>
                  <a:pt x="358" y="1436"/>
                </a:lnTo>
                <a:lnTo>
                  <a:pt x="354" y="1439"/>
                </a:lnTo>
                <a:lnTo>
                  <a:pt x="351" y="1444"/>
                </a:lnTo>
                <a:lnTo>
                  <a:pt x="350" y="1449"/>
                </a:lnTo>
                <a:lnTo>
                  <a:pt x="348" y="1454"/>
                </a:lnTo>
                <a:lnTo>
                  <a:pt x="348" y="1459"/>
                </a:lnTo>
                <a:lnTo>
                  <a:pt x="350" y="1464"/>
                </a:lnTo>
                <a:lnTo>
                  <a:pt x="353" y="1467"/>
                </a:lnTo>
                <a:lnTo>
                  <a:pt x="353" y="1467"/>
                </a:lnTo>
                <a:lnTo>
                  <a:pt x="358" y="1471"/>
                </a:lnTo>
                <a:lnTo>
                  <a:pt x="365" y="1475"/>
                </a:lnTo>
                <a:lnTo>
                  <a:pt x="382" y="1481"/>
                </a:lnTo>
                <a:lnTo>
                  <a:pt x="403" y="1484"/>
                </a:lnTo>
                <a:lnTo>
                  <a:pt x="421" y="1487"/>
                </a:lnTo>
                <a:lnTo>
                  <a:pt x="421" y="1487"/>
                </a:lnTo>
                <a:lnTo>
                  <a:pt x="431" y="1486"/>
                </a:lnTo>
                <a:lnTo>
                  <a:pt x="444" y="1482"/>
                </a:lnTo>
                <a:lnTo>
                  <a:pt x="459" y="1477"/>
                </a:lnTo>
                <a:lnTo>
                  <a:pt x="475" y="1470"/>
                </a:lnTo>
                <a:lnTo>
                  <a:pt x="500" y="1459"/>
                </a:lnTo>
                <a:lnTo>
                  <a:pt x="514" y="1453"/>
                </a:lnTo>
                <a:lnTo>
                  <a:pt x="514" y="1453"/>
                </a:lnTo>
                <a:lnTo>
                  <a:pt x="515" y="1453"/>
                </a:lnTo>
                <a:lnTo>
                  <a:pt x="516" y="1455"/>
                </a:lnTo>
                <a:lnTo>
                  <a:pt x="517" y="1460"/>
                </a:lnTo>
                <a:lnTo>
                  <a:pt x="515" y="1471"/>
                </a:lnTo>
                <a:lnTo>
                  <a:pt x="509" y="1487"/>
                </a:lnTo>
                <a:lnTo>
                  <a:pt x="509" y="1487"/>
                </a:lnTo>
                <a:lnTo>
                  <a:pt x="501" y="1503"/>
                </a:lnTo>
                <a:lnTo>
                  <a:pt x="499" y="1510"/>
                </a:lnTo>
                <a:lnTo>
                  <a:pt x="499" y="1515"/>
                </a:lnTo>
                <a:lnTo>
                  <a:pt x="500" y="1517"/>
                </a:lnTo>
                <a:lnTo>
                  <a:pt x="501" y="1520"/>
                </a:lnTo>
                <a:lnTo>
                  <a:pt x="506" y="1522"/>
                </a:lnTo>
                <a:lnTo>
                  <a:pt x="515" y="1524"/>
                </a:lnTo>
                <a:lnTo>
                  <a:pt x="528" y="1526"/>
                </a:lnTo>
                <a:lnTo>
                  <a:pt x="528" y="1526"/>
                </a:lnTo>
                <a:lnTo>
                  <a:pt x="545" y="1526"/>
                </a:lnTo>
                <a:lnTo>
                  <a:pt x="562" y="1526"/>
                </a:lnTo>
                <a:lnTo>
                  <a:pt x="579" y="1524"/>
                </a:lnTo>
                <a:lnTo>
                  <a:pt x="595" y="1522"/>
                </a:lnTo>
                <a:lnTo>
                  <a:pt x="602" y="1520"/>
                </a:lnTo>
                <a:lnTo>
                  <a:pt x="609" y="1517"/>
                </a:lnTo>
                <a:lnTo>
                  <a:pt x="616" y="1513"/>
                </a:lnTo>
                <a:lnTo>
                  <a:pt x="620" y="1510"/>
                </a:lnTo>
                <a:lnTo>
                  <a:pt x="624" y="1505"/>
                </a:lnTo>
                <a:lnTo>
                  <a:pt x="628" y="1500"/>
                </a:lnTo>
                <a:lnTo>
                  <a:pt x="629" y="1494"/>
                </a:lnTo>
                <a:lnTo>
                  <a:pt x="630" y="1487"/>
                </a:lnTo>
                <a:lnTo>
                  <a:pt x="630" y="1487"/>
                </a:lnTo>
                <a:lnTo>
                  <a:pt x="630" y="1471"/>
                </a:lnTo>
                <a:lnTo>
                  <a:pt x="629" y="1454"/>
                </a:lnTo>
                <a:lnTo>
                  <a:pt x="626" y="1424"/>
                </a:lnTo>
                <a:lnTo>
                  <a:pt x="625" y="1410"/>
                </a:lnTo>
                <a:lnTo>
                  <a:pt x="625" y="1399"/>
                </a:lnTo>
                <a:lnTo>
                  <a:pt x="626" y="1392"/>
                </a:lnTo>
                <a:lnTo>
                  <a:pt x="628" y="1391"/>
                </a:lnTo>
                <a:lnTo>
                  <a:pt x="630" y="1390"/>
                </a:lnTo>
                <a:lnTo>
                  <a:pt x="630" y="1390"/>
                </a:lnTo>
                <a:lnTo>
                  <a:pt x="645" y="1391"/>
                </a:lnTo>
                <a:lnTo>
                  <a:pt x="656" y="1392"/>
                </a:lnTo>
                <a:lnTo>
                  <a:pt x="667" y="1391"/>
                </a:lnTo>
                <a:lnTo>
                  <a:pt x="678" y="1390"/>
                </a:lnTo>
                <a:lnTo>
                  <a:pt x="682" y="1388"/>
                </a:lnTo>
                <a:lnTo>
                  <a:pt x="687" y="1386"/>
                </a:lnTo>
                <a:lnTo>
                  <a:pt x="691" y="1384"/>
                </a:lnTo>
                <a:lnTo>
                  <a:pt x="695" y="1380"/>
                </a:lnTo>
                <a:lnTo>
                  <a:pt x="697" y="1375"/>
                </a:lnTo>
                <a:lnTo>
                  <a:pt x="698" y="1370"/>
                </a:lnTo>
                <a:lnTo>
                  <a:pt x="698" y="1370"/>
                </a:lnTo>
                <a:lnTo>
                  <a:pt x="698" y="1363"/>
                </a:lnTo>
                <a:lnTo>
                  <a:pt x="698" y="1352"/>
                </a:lnTo>
                <a:lnTo>
                  <a:pt x="697" y="1324"/>
                </a:lnTo>
                <a:lnTo>
                  <a:pt x="690" y="1251"/>
                </a:lnTo>
                <a:lnTo>
                  <a:pt x="682" y="1179"/>
                </a:lnTo>
                <a:lnTo>
                  <a:pt x="679" y="1153"/>
                </a:lnTo>
                <a:lnTo>
                  <a:pt x="679" y="1137"/>
                </a:lnTo>
                <a:lnTo>
                  <a:pt x="679" y="1137"/>
                </a:lnTo>
                <a:lnTo>
                  <a:pt x="679" y="1109"/>
                </a:lnTo>
                <a:lnTo>
                  <a:pt x="680" y="1070"/>
                </a:lnTo>
                <a:lnTo>
                  <a:pt x="680" y="1035"/>
                </a:lnTo>
                <a:lnTo>
                  <a:pt x="681" y="1023"/>
                </a:lnTo>
                <a:lnTo>
                  <a:pt x="684" y="1015"/>
                </a:lnTo>
                <a:lnTo>
                  <a:pt x="684" y="1015"/>
                </a:lnTo>
                <a:lnTo>
                  <a:pt x="692" y="1001"/>
                </a:lnTo>
                <a:lnTo>
                  <a:pt x="704" y="977"/>
                </a:lnTo>
                <a:lnTo>
                  <a:pt x="710" y="961"/>
                </a:lnTo>
                <a:lnTo>
                  <a:pt x="718" y="944"/>
                </a:lnTo>
                <a:lnTo>
                  <a:pt x="722" y="927"/>
                </a:lnTo>
                <a:lnTo>
                  <a:pt x="727" y="909"/>
                </a:lnTo>
                <a:lnTo>
                  <a:pt x="727" y="909"/>
                </a:lnTo>
                <a:lnTo>
                  <a:pt x="733" y="876"/>
                </a:lnTo>
                <a:lnTo>
                  <a:pt x="736" y="851"/>
                </a:lnTo>
                <a:lnTo>
                  <a:pt x="737" y="831"/>
                </a:lnTo>
                <a:lnTo>
                  <a:pt x="737" y="831"/>
                </a:lnTo>
                <a:lnTo>
                  <a:pt x="747" y="837"/>
                </a:lnTo>
                <a:lnTo>
                  <a:pt x="758" y="840"/>
                </a:lnTo>
                <a:lnTo>
                  <a:pt x="765" y="843"/>
                </a:lnTo>
                <a:lnTo>
                  <a:pt x="771" y="843"/>
                </a:lnTo>
                <a:lnTo>
                  <a:pt x="778" y="844"/>
                </a:lnTo>
                <a:lnTo>
                  <a:pt x="784" y="843"/>
                </a:lnTo>
                <a:lnTo>
                  <a:pt x="790" y="840"/>
                </a:lnTo>
                <a:lnTo>
                  <a:pt x="797" y="837"/>
                </a:lnTo>
                <a:lnTo>
                  <a:pt x="803" y="831"/>
                </a:lnTo>
                <a:lnTo>
                  <a:pt x="807" y="823"/>
                </a:lnTo>
                <a:lnTo>
                  <a:pt x="812" y="814"/>
                </a:lnTo>
                <a:lnTo>
                  <a:pt x="815" y="802"/>
                </a:lnTo>
                <a:lnTo>
                  <a:pt x="815" y="802"/>
                </a:lnTo>
                <a:lnTo>
                  <a:pt x="816" y="788"/>
                </a:lnTo>
                <a:lnTo>
                  <a:pt x="817" y="776"/>
                </a:lnTo>
                <a:lnTo>
                  <a:pt x="816" y="764"/>
                </a:lnTo>
                <a:lnTo>
                  <a:pt x="815" y="752"/>
                </a:lnTo>
                <a:lnTo>
                  <a:pt x="812" y="741"/>
                </a:lnTo>
                <a:lnTo>
                  <a:pt x="809" y="730"/>
                </a:lnTo>
                <a:lnTo>
                  <a:pt x="801" y="709"/>
                </a:lnTo>
                <a:lnTo>
                  <a:pt x="786" y="673"/>
                </a:lnTo>
                <a:lnTo>
                  <a:pt x="780" y="655"/>
                </a:lnTo>
                <a:lnTo>
                  <a:pt x="777" y="645"/>
                </a:lnTo>
                <a:lnTo>
                  <a:pt x="776" y="636"/>
                </a:lnTo>
                <a:lnTo>
                  <a:pt x="776" y="636"/>
                </a:lnTo>
                <a:lnTo>
                  <a:pt x="775" y="627"/>
                </a:lnTo>
                <a:lnTo>
                  <a:pt x="772" y="613"/>
                </a:lnTo>
                <a:lnTo>
                  <a:pt x="764" y="583"/>
                </a:lnTo>
                <a:lnTo>
                  <a:pt x="754" y="549"/>
                </a:lnTo>
                <a:lnTo>
                  <a:pt x="742" y="512"/>
                </a:lnTo>
                <a:lnTo>
                  <a:pt x="720" y="444"/>
                </a:lnTo>
                <a:lnTo>
                  <a:pt x="712" y="419"/>
                </a:lnTo>
                <a:lnTo>
                  <a:pt x="708" y="403"/>
                </a:lnTo>
                <a:lnTo>
                  <a:pt x="708" y="403"/>
                </a:lnTo>
                <a:lnTo>
                  <a:pt x="705" y="391"/>
                </a:lnTo>
                <a:lnTo>
                  <a:pt x="699" y="376"/>
                </a:lnTo>
                <a:lnTo>
                  <a:pt x="692" y="359"/>
                </a:lnTo>
                <a:lnTo>
                  <a:pt x="684" y="342"/>
                </a:lnTo>
                <a:lnTo>
                  <a:pt x="674" y="325"/>
                </a:lnTo>
                <a:lnTo>
                  <a:pt x="664" y="311"/>
                </a:lnTo>
                <a:lnTo>
                  <a:pt x="653" y="297"/>
                </a:lnTo>
                <a:lnTo>
                  <a:pt x="645" y="286"/>
                </a:lnTo>
                <a:lnTo>
                  <a:pt x="645" y="286"/>
                </a:lnTo>
                <a:lnTo>
                  <a:pt x="585" y="229"/>
                </a:lnTo>
                <a:lnTo>
                  <a:pt x="543" y="189"/>
                </a:lnTo>
                <a:lnTo>
                  <a:pt x="543" y="189"/>
                </a:lnTo>
                <a:lnTo>
                  <a:pt x="533" y="159"/>
                </a:lnTo>
                <a:lnTo>
                  <a:pt x="524" y="137"/>
                </a:lnTo>
                <a:lnTo>
                  <a:pt x="521" y="130"/>
                </a:lnTo>
                <a:lnTo>
                  <a:pt x="518" y="126"/>
                </a:lnTo>
                <a:lnTo>
                  <a:pt x="518" y="126"/>
                </a:lnTo>
                <a:lnTo>
                  <a:pt x="511" y="124"/>
                </a:lnTo>
                <a:lnTo>
                  <a:pt x="500" y="120"/>
                </a:lnTo>
                <a:lnTo>
                  <a:pt x="484" y="116"/>
                </a:lnTo>
                <a:lnTo>
                  <a:pt x="484" y="116"/>
                </a:lnTo>
                <a:lnTo>
                  <a:pt x="486" y="110"/>
                </a:lnTo>
                <a:lnTo>
                  <a:pt x="487" y="93"/>
                </a:lnTo>
                <a:lnTo>
                  <a:pt x="486" y="84"/>
                </a:lnTo>
                <a:lnTo>
                  <a:pt x="483" y="73"/>
                </a:lnTo>
                <a:lnTo>
                  <a:pt x="481" y="63"/>
                </a:lnTo>
                <a:lnTo>
                  <a:pt x="475" y="53"/>
                </a:lnTo>
                <a:lnTo>
                  <a:pt x="475" y="53"/>
                </a:lnTo>
                <a:lnTo>
                  <a:pt x="466" y="45"/>
                </a:lnTo>
                <a:lnTo>
                  <a:pt x="454" y="35"/>
                </a:lnTo>
                <a:lnTo>
                  <a:pt x="439" y="25"/>
                </a:lnTo>
                <a:lnTo>
                  <a:pt x="425" y="16"/>
                </a:lnTo>
                <a:lnTo>
                  <a:pt x="408" y="8"/>
                </a:lnTo>
                <a:lnTo>
                  <a:pt x="392" y="3"/>
                </a:lnTo>
                <a:lnTo>
                  <a:pt x="376" y="0"/>
                </a:lnTo>
                <a:lnTo>
                  <a:pt x="369" y="0"/>
                </a:lnTo>
                <a:lnTo>
                  <a:pt x="363" y="0"/>
                </a:lnTo>
                <a:lnTo>
                  <a:pt x="363" y="0"/>
                </a:lnTo>
                <a:lnTo>
                  <a:pt x="352" y="2"/>
                </a:lnTo>
                <a:lnTo>
                  <a:pt x="344" y="5"/>
                </a:lnTo>
                <a:lnTo>
                  <a:pt x="331" y="8"/>
                </a:lnTo>
                <a:lnTo>
                  <a:pt x="325" y="13"/>
                </a:lnTo>
                <a:lnTo>
                  <a:pt x="324" y="14"/>
                </a:lnTo>
                <a:lnTo>
                  <a:pt x="324" y="14"/>
                </a:lnTo>
                <a:lnTo>
                  <a:pt x="317" y="16"/>
                </a:lnTo>
                <a:lnTo>
                  <a:pt x="299" y="20"/>
                </a:lnTo>
                <a:lnTo>
                  <a:pt x="289" y="24"/>
                </a:lnTo>
                <a:lnTo>
                  <a:pt x="279" y="28"/>
                </a:lnTo>
                <a:lnTo>
                  <a:pt x="272" y="33"/>
                </a:lnTo>
                <a:lnTo>
                  <a:pt x="266" y="39"/>
                </a:lnTo>
                <a:lnTo>
                  <a:pt x="266" y="39"/>
                </a:lnTo>
                <a:lnTo>
                  <a:pt x="262" y="46"/>
                </a:lnTo>
                <a:lnTo>
                  <a:pt x="257" y="54"/>
                </a:lnTo>
                <a:lnTo>
                  <a:pt x="254" y="63"/>
                </a:lnTo>
                <a:lnTo>
                  <a:pt x="251" y="73"/>
                </a:lnTo>
                <a:lnTo>
                  <a:pt x="249" y="84"/>
                </a:lnTo>
                <a:lnTo>
                  <a:pt x="249" y="93"/>
                </a:lnTo>
                <a:lnTo>
                  <a:pt x="249" y="103"/>
                </a:lnTo>
                <a:lnTo>
                  <a:pt x="251" y="112"/>
                </a:lnTo>
                <a:lnTo>
                  <a:pt x="251" y="112"/>
                </a:lnTo>
                <a:lnTo>
                  <a:pt x="265" y="148"/>
                </a:lnTo>
                <a:lnTo>
                  <a:pt x="268" y="165"/>
                </a:lnTo>
                <a:lnTo>
                  <a:pt x="271" y="175"/>
                </a:lnTo>
                <a:lnTo>
                  <a:pt x="271" y="175"/>
                </a:lnTo>
                <a:lnTo>
                  <a:pt x="269" y="180"/>
                </a:lnTo>
                <a:lnTo>
                  <a:pt x="269" y="186"/>
                </a:lnTo>
                <a:lnTo>
                  <a:pt x="268" y="193"/>
                </a:lnTo>
                <a:lnTo>
                  <a:pt x="269" y="195"/>
                </a:lnTo>
                <a:lnTo>
                  <a:pt x="271" y="199"/>
                </a:lnTo>
                <a:lnTo>
                  <a:pt x="271" y="199"/>
                </a:lnTo>
                <a:lnTo>
                  <a:pt x="290" y="228"/>
                </a:lnTo>
                <a:lnTo>
                  <a:pt x="290" y="228"/>
                </a:lnTo>
                <a:lnTo>
                  <a:pt x="294" y="231"/>
                </a:lnTo>
                <a:lnTo>
                  <a:pt x="296" y="232"/>
                </a:lnTo>
                <a:lnTo>
                  <a:pt x="300" y="233"/>
                </a:lnTo>
                <a:lnTo>
                  <a:pt x="300" y="233"/>
                </a:lnTo>
                <a:lnTo>
                  <a:pt x="301" y="234"/>
                </a:lnTo>
                <a:lnTo>
                  <a:pt x="302" y="239"/>
                </a:lnTo>
                <a:lnTo>
                  <a:pt x="305" y="252"/>
                </a:lnTo>
                <a:lnTo>
                  <a:pt x="305" y="272"/>
                </a:lnTo>
                <a:lnTo>
                  <a:pt x="305" y="2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7A7AA401-BB6F-4D8C-83FD-CC4A14B4FCCE}"/>
              </a:ext>
            </a:extLst>
          </p:cNvPr>
          <p:cNvSpPr>
            <a:spLocks/>
          </p:cNvSpPr>
          <p:nvPr/>
        </p:nvSpPr>
        <p:spPr bwMode="auto">
          <a:xfrm>
            <a:off x="2591734" y="4897186"/>
            <a:ext cx="841375" cy="1423988"/>
          </a:xfrm>
          <a:custGeom>
            <a:avLst/>
            <a:gdLst>
              <a:gd name="T0" fmla="*/ 122 w 530"/>
              <a:gd name="T1" fmla="*/ 80 h 897"/>
              <a:gd name="T2" fmla="*/ 87 w 530"/>
              <a:gd name="T3" fmla="*/ 108 h 897"/>
              <a:gd name="T4" fmla="*/ 55 w 530"/>
              <a:gd name="T5" fmla="*/ 132 h 897"/>
              <a:gd name="T6" fmla="*/ 54 w 530"/>
              <a:gd name="T7" fmla="*/ 151 h 897"/>
              <a:gd name="T8" fmla="*/ 19 w 530"/>
              <a:gd name="T9" fmla="*/ 233 h 897"/>
              <a:gd name="T10" fmla="*/ 1 w 530"/>
              <a:gd name="T11" fmla="*/ 325 h 897"/>
              <a:gd name="T12" fmla="*/ 14 w 530"/>
              <a:gd name="T13" fmla="*/ 404 h 897"/>
              <a:gd name="T14" fmla="*/ 17 w 530"/>
              <a:gd name="T15" fmla="*/ 443 h 897"/>
              <a:gd name="T16" fmla="*/ 29 w 530"/>
              <a:gd name="T17" fmla="*/ 464 h 897"/>
              <a:gd name="T18" fmla="*/ 42 w 530"/>
              <a:gd name="T19" fmla="*/ 500 h 897"/>
              <a:gd name="T20" fmla="*/ 45 w 530"/>
              <a:gd name="T21" fmla="*/ 715 h 897"/>
              <a:gd name="T22" fmla="*/ 79 w 530"/>
              <a:gd name="T23" fmla="*/ 507 h 897"/>
              <a:gd name="T24" fmla="*/ 82 w 530"/>
              <a:gd name="T25" fmla="*/ 464 h 897"/>
              <a:gd name="T26" fmla="*/ 87 w 530"/>
              <a:gd name="T27" fmla="*/ 431 h 897"/>
              <a:gd name="T28" fmla="*/ 111 w 530"/>
              <a:gd name="T29" fmla="*/ 533 h 897"/>
              <a:gd name="T30" fmla="*/ 117 w 530"/>
              <a:gd name="T31" fmla="*/ 640 h 897"/>
              <a:gd name="T32" fmla="*/ 95 w 530"/>
              <a:gd name="T33" fmla="*/ 682 h 897"/>
              <a:gd name="T34" fmla="*/ 56 w 530"/>
              <a:gd name="T35" fmla="*/ 745 h 897"/>
              <a:gd name="T36" fmla="*/ 36 w 530"/>
              <a:gd name="T37" fmla="*/ 821 h 897"/>
              <a:gd name="T38" fmla="*/ 37 w 530"/>
              <a:gd name="T39" fmla="*/ 863 h 897"/>
              <a:gd name="T40" fmla="*/ 68 w 530"/>
              <a:gd name="T41" fmla="*/ 883 h 897"/>
              <a:gd name="T42" fmla="*/ 90 w 530"/>
              <a:gd name="T43" fmla="*/ 874 h 897"/>
              <a:gd name="T44" fmla="*/ 109 w 530"/>
              <a:gd name="T45" fmla="*/ 808 h 897"/>
              <a:gd name="T46" fmla="*/ 121 w 530"/>
              <a:gd name="T47" fmla="*/ 790 h 897"/>
              <a:gd name="T48" fmla="*/ 142 w 530"/>
              <a:gd name="T49" fmla="*/ 734 h 897"/>
              <a:gd name="T50" fmla="*/ 176 w 530"/>
              <a:gd name="T51" fmla="*/ 693 h 897"/>
              <a:gd name="T52" fmla="*/ 207 w 530"/>
              <a:gd name="T53" fmla="*/ 655 h 897"/>
              <a:gd name="T54" fmla="*/ 230 w 530"/>
              <a:gd name="T55" fmla="*/ 651 h 897"/>
              <a:gd name="T56" fmla="*/ 236 w 530"/>
              <a:gd name="T57" fmla="*/ 687 h 897"/>
              <a:gd name="T58" fmla="*/ 243 w 530"/>
              <a:gd name="T59" fmla="*/ 751 h 897"/>
              <a:gd name="T60" fmla="*/ 244 w 530"/>
              <a:gd name="T61" fmla="*/ 801 h 897"/>
              <a:gd name="T62" fmla="*/ 244 w 530"/>
              <a:gd name="T63" fmla="*/ 823 h 897"/>
              <a:gd name="T64" fmla="*/ 244 w 530"/>
              <a:gd name="T65" fmla="*/ 854 h 897"/>
              <a:gd name="T66" fmla="*/ 275 w 530"/>
              <a:gd name="T67" fmla="*/ 883 h 897"/>
              <a:gd name="T68" fmla="*/ 324 w 530"/>
              <a:gd name="T69" fmla="*/ 897 h 897"/>
              <a:gd name="T70" fmla="*/ 340 w 530"/>
              <a:gd name="T71" fmla="*/ 873 h 897"/>
              <a:gd name="T72" fmla="*/ 307 w 530"/>
              <a:gd name="T73" fmla="*/ 841 h 897"/>
              <a:gd name="T74" fmla="*/ 310 w 530"/>
              <a:gd name="T75" fmla="*/ 833 h 897"/>
              <a:gd name="T76" fmla="*/ 311 w 530"/>
              <a:gd name="T77" fmla="*/ 816 h 897"/>
              <a:gd name="T78" fmla="*/ 316 w 530"/>
              <a:gd name="T79" fmla="*/ 721 h 897"/>
              <a:gd name="T80" fmla="*/ 386 w 530"/>
              <a:gd name="T81" fmla="*/ 712 h 897"/>
              <a:gd name="T82" fmla="*/ 440 w 530"/>
              <a:gd name="T83" fmla="*/ 672 h 897"/>
              <a:gd name="T84" fmla="*/ 512 w 530"/>
              <a:gd name="T85" fmla="*/ 653 h 897"/>
              <a:gd name="T86" fmla="*/ 530 w 530"/>
              <a:gd name="T87" fmla="*/ 644 h 897"/>
              <a:gd name="T88" fmla="*/ 475 w 530"/>
              <a:gd name="T89" fmla="*/ 606 h 897"/>
              <a:gd name="T90" fmla="*/ 489 w 530"/>
              <a:gd name="T91" fmla="*/ 600 h 897"/>
              <a:gd name="T92" fmla="*/ 476 w 530"/>
              <a:gd name="T93" fmla="*/ 522 h 897"/>
              <a:gd name="T94" fmla="*/ 436 w 530"/>
              <a:gd name="T95" fmla="*/ 470 h 897"/>
              <a:gd name="T96" fmla="*/ 367 w 530"/>
              <a:gd name="T97" fmla="*/ 414 h 897"/>
              <a:gd name="T98" fmla="*/ 369 w 530"/>
              <a:gd name="T99" fmla="*/ 379 h 897"/>
              <a:gd name="T100" fmla="*/ 395 w 530"/>
              <a:gd name="T101" fmla="*/ 358 h 897"/>
              <a:gd name="T102" fmla="*/ 376 w 530"/>
              <a:gd name="T103" fmla="*/ 304 h 897"/>
              <a:gd name="T104" fmla="*/ 381 w 530"/>
              <a:gd name="T105" fmla="*/ 279 h 897"/>
              <a:gd name="T106" fmla="*/ 363 w 530"/>
              <a:gd name="T107" fmla="*/ 212 h 897"/>
              <a:gd name="T108" fmla="*/ 356 w 530"/>
              <a:gd name="T109" fmla="*/ 155 h 897"/>
              <a:gd name="T110" fmla="*/ 344 w 530"/>
              <a:gd name="T111" fmla="*/ 99 h 897"/>
              <a:gd name="T112" fmla="*/ 306 w 530"/>
              <a:gd name="T113" fmla="*/ 69 h 897"/>
              <a:gd name="T114" fmla="*/ 297 w 530"/>
              <a:gd name="T115" fmla="*/ 29 h 897"/>
              <a:gd name="T116" fmla="*/ 257 w 530"/>
              <a:gd name="T117" fmla="*/ 2 h 897"/>
              <a:gd name="T118" fmla="*/ 228 w 530"/>
              <a:gd name="T119" fmla="*/ 5 h 897"/>
              <a:gd name="T120" fmla="*/ 201 w 530"/>
              <a:gd name="T121" fmla="*/ 26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0" h="897">
                <a:moveTo>
                  <a:pt x="193" y="44"/>
                </a:moveTo>
                <a:lnTo>
                  <a:pt x="166" y="66"/>
                </a:lnTo>
                <a:lnTo>
                  <a:pt x="166" y="66"/>
                </a:lnTo>
                <a:lnTo>
                  <a:pt x="156" y="68"/>
                </a:lnTo>
                <a:lnTo>
                  <a:pt x="134" y="76"/>
                </a:lnTo>
                <a:lnTo>
                  <a:pt x="122" y="80"/>
                </a:lnTo>
                <a:lnTo>
                  <a:pt x="111" y="85"/>
                </a:lnTo>
                <a:lnTo>
                  <a:pt x="101" y="90"/>
                </a:lnTo>
                <a:lnTo>
                  <a:pt x="96" y="95"/>
                </a:lnTo>
                <a:lnTo>
                  <a:pt x="96" y="95"/>
                </a:lnTo>
                <a:lnTo>
                  <a:pt x="89" y="106"/>
                </a:lnTo>
                <a:lnTo>
                  <a:pt x="87" y="108"/>
                </a:lnTo>
                <a:lnTo>
                  <a:pt x="87" y="108"/>
                </a:lnTo>
                <a:lnTo>
                  <a:pt x="79" y="112"/>
                </a:lnTo>
                <a:lnTo>
                  <a:pt x="68" y="118"/>
                </a:lnTo>
                <a:lnTo>
                  <a:pt x="64" y="122"/>
                </a:lnTo>
                <a:lnTo>
                  <a:pt x="59" y="127"/>
                </a:lnTo>
                <a:lnTo>
                  <a:pt x="55" y="132"/>
                </a:lnTo>
                <a:lnTo>
                  <a:pt x="53" y="138"/>
                </a:lnTo>
                <a:lnTo>
                  <a:pt x="53" y="138"/>
                </a:lnTo>
                <a:lnTo>
                  <a:pt x="53" y="142"/>
                </a:lnTo>
                <a:lnTo>
                  <a:pt x="54" y="145"/>
                </a:lnTo>
                <a:lnTo>
                  <a:pt x="55" y="147"/>
                </a:lnTo>
                <a:lnTo>
                  <a:pt x="54" y="151"/>
                </a:lnTo>
                <a:lnTo>
                  <a:pt x="49" y="161"/>
                </a:lnTo>
                <a:lnTo>
                  <a:pt x="49" y="161"/>
                </a:lnTo>
                <a:lnTo>
                  <a:pt x="40" y="175"/>
                </a:lnTo>
                <a:lnTo>
                  <a:pt x="33" y="190"/>
                </a:lnTo>
                <a:lnTo>
                  <a:pt x="26" y="208"/>
                </a:lnTo>
                <a:lnTo>
                  <a:pt x="19" y="233"/>
                </a:lnTo>
                <a:lnTo>
                  <a:pt x="19" y="233"/>
                </a:lnTo>
                <a:lnTo>
                  <a:pt x="5" y="285"/>
                </a:lnTo>
                <a:lnTo>
                  <a:pt x="3" y="297"/>
                </a:lnTo>
                <a:lnTo>
                  <a:pt x="1" y="307"/>
                </a:lnTo>
                <a:lnTo>
                  <a:pt x="0" y="317"/>
                </a:lnTo>
                <a:lnTo>
                  <a:pt x="1" y="325"/>
                </a:lnTo>
                <a:lnTo>
                  <a:pt x="1" y="325"/>
                </a:lnTo>
                <a:lnTo>
                  <a:pt x="9" y="357"/>
                </a:lnTo>
                <a:lnTo>
                  <a:pt x="12" y="373"/>
                </a:lnTo>
                <a:lnTo>
                  <a:pt x="14" y="388"/>
                </a:lnTo>
                <a:lnTo>
                  <a:pt x="14" y="388"/>
                </a:lnTo>
                <a:lnTo>
                  <a:pt x="14" y="404"/>
                </a:lnTo>
                <a:lnTo>
                  <a:pt x="11" y="419"/>
                </a:lnTo>
                <a:lnTo>
                  <a:pt x="10" y="430"/>
                </a:lnTo>
                <a:lnTo>
                  <a:pt x="10" y="433"/>
                </a:lnTo>
                <a:lnTo>
                  <a:pt x="11" y="436"/>
                </a:lnTo>
                <a:lnTo>
                  <a:pt x="11" y="436"/>
                </a:lnTo>
                <a:lnTo>
                  <a:pt x="17" y="443"/>
                </a:lnTo>
                <a:lnTo>
                  <a:pt x="20" y="448"/>
                </a:lnTo>
                <a:lnTo>
                  <a:pt x="20" y="448"/>
                </a:lnTo>
                <a:lnTo>
                  <a:pt x="23" y="455"/>
                </a:lnTo>
                <a:lnTo>
                  <a:pt x="27" y="460"/>
                </a:lnTo>
                <a:lnTo>
                  <a:pt x="29" y="464"/>
                </a:lnTo>
                <a:lnTo>
                  <a:pt x="29" y="464"/>
                </a:lnTo>
                <a:lnTo>
                  <a:pt x="34" y="465"/>
                </a:lnTo>
                <a:lnTo>
                  <a:pt x="37" y="465"/>
                </a:lnTo>
                <a:lnTo>
                  <a:pt x="37" y="465"/>
                </a:lnTo>
                <a:lnTo>
                  <a:pt x="40" y="483"/>
                </a:lnTo>
                <a:lnTo>
                  <a:pt x="40" y="483"/>
                </a:lnTo>
                <a:lnTo>
                  <a:pt x="42" y="500"/>
                </a:lnTo>
                <a:lnTo>
                  <a:pt x="43" y="509"/>
                </a:lnTo>
                <a:lnTo>
                  <a:pt x="45" y="515"/>
                </a:lnTo>
                <a:lnTo>
                  <a:pt x="45" y="515"/>
                </a:lnTo>
                <a:lnTo>
                  <a:pt x="50" y="522"/>
                </a:lnTo>
                <a:lnTo>
                  <a:pt x="53" y="525"/>
                </a:lnTo>
                <a:lnTo>
                  <a:pt x="45" y="715"/>
                </a:lnTo>
                <a:lnTo>
                  <a:pt x="59" y="717"/>
                </a:lnTo>
                <a:lnTo>
                  <a:pt x="61" y="710"/>
                </a:lnTo>
                <a:lnTo>
                  <a:pt x="73" y="712"/>
                </a:lnTo>
                <a:lnTo>
                  <a:pt x="76" y="507"/>
                </a:lnTo>
                <a:lnTo>
                  <a:pt x="76" y="507"/>
                </a:lnTo>
                <a:lnTo>
                  <a:pt x="79" y="507"/>
                </a:lnTo>
                <a:lnTo>
                  <a:pt x="82" y="507"/>
                </a:lnTo>
                <a:lnTo>
                  <a:pt x="83" y="505"/>
                </a:lnTo>
                <a:lnTo>
                  <a:pt x="83" y="505"/>
                </a:lnTo>
                <a:lnTo>
                  <a:pt x="84" y="498"/>
                </a:lnTo>
                <a:lnTo>
                  <a:pt x="83" y="486"/>
                </a:lnTo>
                <a:lnTo>
                  <a:pt x="82" y="464"/>
                </a:lnTo>
                <a:lnTo>
                  <a:pt x="82" y="464"/>
                </a:lnTo>
                <a:lnTo>
                  <a:pt x="82" y="454"/>
                </a:lnTo>
                <a:lnTo>
                  <a:pt x="82" y="448"/>
                </a:lnTo>
                <a:lnTo>
                  <a:pt x="82" y="448"/>
                </a:lnTo>
                <a:lnTo>
                  <a:pt x="79" y="442"/>
                </a:lnTo>
                <a:lnTo>
                  <a:pt x="87" y="431"/>
                </a:lnTo>
                <a:lnTo>
                  <a:pt x="101" y="448"/>
                </a:lnTo>
                <a:lnTo>
                  <a:pt x="101" y="458"/>
                </a:lnTo>
                <a:lnTo>
                  <a:pt x="105" y="459"/>
                </a:lnTo>
                <a:lnTo>
                  <a:pt x="105" y="459"/>
                </a:lnTo>
                <a:lnTo>
                  <a:pt x="107" y="491"/>
                </a:lnTo>
                <a:lnTo>
                  <a:pt x="111" y="533"/>
                </a:lnTo>
                <a:lnTo>
                  <a:pt x="111" y="533"/>
                </a:lnTo>
                <a:lnTo>
                  <a:pt x="115" y="589"/>
                </a:lnTo>
                <a:lnTo>
                  <a:pt x="117" y="622"/>
                </a:lnTo>
                <a:lnTo>
                  <a:pt x="117" y="634"/>
                </a:lnTo>
                <a:lnTo>
                  <a:pt x="117" y="640"/>
                </a:lnTo>
                <a:lnTo>
                  <a:pt x="117" y="640"/>
                </a:lnTo>
                <a:lnTo>
                  <a:pt x="115" y="647"/>
                </a:lnTo>
                <a:lnTo>
                  <a:pt x="112" y="653"/>
                </a:lnTo>
                <a:lnTo>
                  <a:pt x="109" y="661"/>
                </a:lnTo>
                <a:lnTo>
                  <a:pt x="103" y="670"/>
                </a:lnTo>
                <a:lnTo>
                  <a:pt x="103" y="670"/>
                </a:lnTo>
                <a:lnTo>
                  <a:pt x="95" y="682"/>
                </a:lnTo>
                <a:lnTo>
                  <a:pt x="87" y="698"/>
                </a:lnTo>
                <a:lnTo>
                  <a:pt x="78" y="712"/>
                </a:lnTo>
                <a:lnTo>
                  <a:pt x="71" y="723"/>
                </a:lnTo>
                <a:lnTo>
                  <a:pt x="71" y="723"/>
                </a:lnTo>
                <a:lnTo>
                  <a:pt x="60" y="738"/>
                </a:lnTo>
                <a:lnTo>
                  <a:pt x="56" y="745"/>
                </a:lnTo>
                <a:lnTo>
                  <a:pt x="54" y="751"/>
                </a:lnTo>
                <a:lnTo>
                  <a:pt x="50" y="767"/>
                </a:lnTo>
                <a:lnTo>
                  <a:pt x="50" y="767"/>
                </a:lnTo>
                <a:lnTo>
                  <a:pt x="43" y="789"/>
                </a:lnTo>
                <a:lnTo>
                  <a:pt x="37" y="810"/>
                </a:lnTo>
                <a:lnTo>
                  <a:pt x="36" y="821"/>
                </a:lnTo>
                <a:lnTo>
                  <a:pt x="33" y="830"/>
                </a:lnTo>
                <a:lnTo>
                  <a:pt x="33" y="830"/>
                </a:lnTo>
                <a:lnTo>
                  <a:pt x="33" y="847"/>
                </a:lnTo>
                <a:lnTo>
                  <a:pt x="33" y="854"/>
                </a:lnTo>
                <a:lnTo>
                  <a:pt x="34" y="858"/>
                </a:lnTo>
                <a:lnTo>
                  <a:pt x="37" y="863"/>
                </a:lnTo>
                <a:lnTo>
                  <a:pt x="39" y="867"/>
                </a:lnTo>
                <a:lnTo>
                  <a:pt x="43" y="871"/>
                </a:lnTo>
                <a:lnTo>
                  <a:pt x="47" y="873"/>
                </a:lnTo>
                <a:lnTo>
                  <a:pt x="47" y="873"/>
                </a:lnTo>
                <a:lnTo>
                  <a:pt x="57" y="878"/>
                </a:lnTo>
                <a:lnTo>
                  <a:pt x="68" y="883"/>
                </a:lnTo>
                <a:lnTo>
                  <a:pt x="73" y="884"/>
                </a:lnTo>
                <a:lnTo>
                  <a:pt x="78" y="884"/>
                </a:lnTo>
                <a:lnTo>
                  <a:pt x="83" y="883"/>
                </a:lnTo>
                <a:lnTo>
                  <a:pt x="87" y="879"/>
                </a:lnTo>
                <a:lnTo>
                  <a:pt x="87" y="879"/>
                </a:lnTo>
                <a:lnTo>
                  <a:pt x="90" y="874"/>
                </a:lnTo>
                <a:lnTo>
                  <a:pt x="93" y="867"/>
                </a:lnTo>
                <a:lnTo>
                  <a:pt x="98" y="849"/>
                </a:lnTo>
                <a:lnTo>
                  <a:pt x="100" y="832"/>
                </a:lnTo>
                <a:lnTo>
                  <a:pt x="103" y="822"/>
                </a:lnTo>
                <a:lnTo>
                  <a:pt x="103" y="822"/>
                </a:lnTo>
                <a:lnTo>
                  <a:pt x="109" y="808"/>
                </a:lnTo>
                <a:lnTo>
                  <a:pt x="109" y="808"/>
                </a:lnTo>
                <a:lnTo>
                  <a:pt x="109" y="808"/>
                </a:lnTo>
                <a:lnTo>
                  <a:pt x="112" y="806"/>
                </a:lnTo>
                <a:lnTo>
                  <a:pt x="116" y="800"/>
                </a:lnTo>
                <a:lnTo>
                  <a:pt x="121" y="790"/>
                </a:lnTo>
                <a:lnTo>
                  <a:pt x="121" y="790"/>
                </a:lnTo>
                <a:lnTo>
                  <a:pt x="129" y="767"/>
                </a:lnTo>
                <a:lnTo>
                  <a:pt x="133" y="759"/>
                </a:lnTo>
                <a:lnTo>
                  <a:pt x="134" y="755"/>
                </a:lnTo>
                <a:lnTo>
                  <a:pt x="134" y="755"/>
                </a:lnTo>
                <a:lnTo>
                  <a:pt x="135" y="748"/>
                </a:lnTo>
                <a:lnTo>
                  <a:pt x="142" y="734"/>
                </a:lnTo>
                <a:lnTo>
                  <a:pt x="145" y="726"/>
                </a:lnTo>
                <a:lnTo>
                  <a:pt x="149" y="717"/>
                </a:lnTo>
                <a:lnTo>
                  <a:pt x="155" y="710"/>
                </a:lnTo>
                <a:lnTo>
                  <a:pt x="161" y="704"/>
                </a:lnTo>
                <a:lnTo>
                  <a:pt x="161" y="704"/>
                </a:lnTo>
                <a:lnTo>
                  <a:pt x="176" y="693"/>
                </a:lnTo>
                <a:lnTo>
                  <a:pt x="190" y="682"/>
                </a:lnTo>
                <a:lnTo>
                  <a:pt x="196" y="676"/>
                </a:lnTo>
                <a:lnTo>
                  <a:pt x="201" y="670"/>
                </a:lnTo>
                <a:lnTo>
                  <a:pt x="205" y="662"/>
                </a:lnTo>
                <a:lnTo>
                  <a:pt x="207" y="655"/>
                </a:lnTo>
                <a:lnTo>
                  <a:pt x="207" y="655"/>
                </a:lnTo>
                <a:lnTo>
                  <a:pt x="210" y="628"/>
                </a:lnTo>
                <a:lnTo>
                  <a:pt x="212" y="587"/>
                </a:lnTo>
                <a:lnTo>
                  <a:pt x="213" y="533"/>
                </a:lnTo>
                <a:lnTo>
                  <a:pt x="213" y="533"/>
                </a:lnTo>
                <a:lnTo>
                  <a:pt x="230" y="651"/>
                </a:lnTo>
                <a:lnTo>
                  <a:pt x="230" y="651"/>
                </a:lnTo>
                <a:lnTo>
                  <a:pt x="232" y="655"/>
                </a:lnTo>
                <a:lnTo>
                  <a:pt x="234" y="656"/>
                </a:lnTo>
                <a:lnTo>
                  <a:pt x="236" y="658"/>
                </a:lnTo>
                <a:lnTo>
                  <a:pt x="238" y="661"/>
                </a:lnTo>
                <a:lnTo>
                  <a:pt x="238" y="661"/>
                </a:lnTo>
                <a:lnTo>
                  <a:pt x="236" y="687"/>
                </a:lnTo>
                <a:lnTo>
                  <a:pt x="236" y="703"/>
                </a:lnTo>
                <a:lnTo>
                  <a:pt x="238" y="715"/>
                </a:lnTo>
                <a:lnTo>
                  <a:pt x="238" y="715"/>
                </a:lnTo>
                <a:lnTo>
                  <a:pt x="243" y="734"/>
                </a:lnTo>
                <a:lnTo>
                  <a:pt x="243" y="744"/>
                </a:lnTo>
                <a:lnTo>
                  <a:pt x="243" y="751"/>
                </a:lnTo>
                <a:lnTo>
                  <a:pt x="243" y="751"/>
                </a:lnTo>
                <a:lnTo>
                  <a:pt x="241" y="763"/>
                </a:lnTo>
                <a:lnTo>
                  <a:pt x="243" y="778"/>
                </a:lnTo>
                <a:lnTo>
                  <a:pt x="244" y="793"/>
                </a:lnTo>
                <a:lnTo>
                  <a:pt x="244" y="801"/>
                </a:lnTo>
                <a:lnTo>
                  <a:pt x="244" y="801"/>
                </a:lnTo>
                <a:lnTo>
                  <a:pt x="241" y="808"/>
                </a:lnTo>
                <a:lnTo>
                  <a:pt x="240" y="811"/>
                </a:lnTo>
                <a:lnTo>
                  <a:pt x="240" y="815"/>
                </a:lnTo>
                <a:lnTo>
                  <a:pt x="240" y="815"/>
                </a:lnTo>
                <a:lnTo>
                  <a:pt x="243" y="819"/>
                </a:lnTo>
                <a:lnTo>
                  <a:pt x="244" y="823"/>
                </a:lnTo>
                <a:lnTo>
                  <a:pt x="244" y="823"/>
                </a:lnTo>
                <a:lnTo>
                  <a:pt x="243" y="835"/>
                </a:lnTo>
                <a:lnTo>
                  <a:pt x="243" y="845"/>
                </a:lnTo>
                <a:lnTo>
                  <a:pt x="243" y="850"/>
                </a:lnTo>
                <a:lnTo>
                  <a:pt x="244" y="854"/>
                </a:lnTo>
                <a:lnTo>
                  <a:pt x="244" y="854"/>
                </a:lnTo>
                <a:lnTo>
                  <a:pt x="246" y="858"/>
                </a:lnTo>
                <a:lnTo>
                  <a:pt x="250" y="863"/>
                </a:lnTo>
                <a:lnTo>
                  <a:pt x="258" y="871"/>
                </a:lnTo>
                <a:lnTo>
                  <a:pt x="258" y="871"/>
                </a:lnTo>
                <a:lnTo>
                  <a:pt x="266" y="875"/>
                </a:lnTo>
                <a:lnTo>
                  <a:pt x="275" y="883"/>
                </a:lnTo>
                <a:lnTo>
                  <a:pt x="286" y="889"/>
                </a:lnTo>
                <a:lnTo>
                  <a:pt x="296" y="893"/>
                </a:lnTo>
                <a:lnTo>
                  <a:pt x="296" y="893"/>
                </a:lnTo>
                <a:lnTo>
                  <a:pt x="306" y="895"/>
                </a:lnTo>
                <a:lnTo>
                  <a:pt x="318" y="897"/>
                </a:lnTo>
                <a:lnTo>
                  <a:pt x="324" y="897"/>
                </a:lnTo>
                <a:lnTo>
                  <a:pt x="329" y="895"/>
                </a:lnTo>
                <a:lnTo>
                  <a:pt x="334" y="893"/>
                </a:lnTo>
                <a:lnTo>
                  <a:pt x="338" y="886"/>
                </a:lnTo>
                <a:lnTo>
                  <a:pt x="338" y="886"/>
                </a:lnTo>
                <a:lnTo>
                  <a:pt x="340" y="877"/>
                </a:lnTo>
                <a:lnTo>
                  <a:pt x="340" y="873"/>
                </a:lnTo>
                <a:lnTo>
                  <a:pt x="339" y="871"/>
                </a:lnTo>
                <a:lnTo>
                  <a:pt x="335" y="866"/>
                </a:lnTo>
                <a:lnTo>
                  <a:pt x="327" y="860"/>
                </a:lnTo>
                <a:lnTo>
                  <a:pt x="327" y="860"/>
                </a:lnTo>
                <a:lnTo>
                  <a:pt x="313" y="846"/>
                </a:lnTo>
                <a:lnTo>
                  <a:pt x="307" y="841"/>
                </a:lnTo>
                <a:lnTo>
                  <a:pt x="307" y="841"/>
                </a:lnTo>
                <a:lnTo>
                  <a:pt x="307" y="837"/>
                </a:lnTo>
                <a:lnTo>
                  <a:pt x="307" y="833"/>
                </a:lnTo>
                <a:lnTo>
                  <a:pt x="307" y="833"/>
                </a:lnTo>
                <a:lnTo>
                  <a:pt x="307" y="833"/>
                </a:lnTo>
                <a:lnTo>
                  <a:pt x="310" y="833"/>
                </a:lnTo>
                <a:lnTo>
                  <a:pt x="311" y="830"/>
                </a:lnTo>
                <a:lnTo>
                  <a:pt x="311" y="826"/>
                </a:lnTo>
                <a:lnTo>
                  <a:pt x="311" y="826"/>
                </a:lnTo>
                <a:lnTo>
                  <a:pt x="311" y="817"/>
                </a:lnTo>
                <a:lnTo>
                  <a:pt x="311" y="816"/>
                </a:lnTo>
                <a:lnTo>
                  <a:pt x="311" y="816"/>
                </a:lnTo>
                <a:lnTo>
                  <a:pt x="313" y="813"/>
                </a:lnTo>
                <a:lnTo>
                  <a:pt x="316" y="810"/>
                </a:lnTo>
                <a:lnTo>
                  <a:pt x="316" y="804"/>
                </a:lnTo>
                <a:lnTo>
                  <a:pt x="316" y="804"/>
                </a:lnTo>
                <a:lnTo>
                  <a:pt x="314" y="751"/>
                </a:lnTo>
                <a:lnTo>
                  <a:pt x="316" y="721"/>
                </a:lnTo>
                <a:lnTo>
                  <a:pt x="316" y="721"/>
                </a:lnTo>
                <a:lnTo>
                  <a:pt x="324" y="721"/>
                </a:lnTo>
                <a:lnTo>
                  <a:pt x="346" y="721"/>
                </a:lnTo>
                <a:lnTo>
                  <a:pt x="358" y="720"/>
                </a:lnTo>
                <a:lnTo>
                  <a:pt x="373" y="716"/>
                </a:lnTo>
                <a:lnTo>
                  <a:pt x="386" y="712"/>
                </a:lnTo>
                <a:lnTo>
                  <a:pt x="400" y="705"/>
                </a:lnTo>
                <a:lnTo>
                  <a:pt x="400" y="705"/>
                </a:lnTo>
                <a:lnTo>
                  <a:pt x="411" y="698"/>
                </a:lnTo>
                <a:lnTo>
                  <a:pt x="419" y="690"/>
                </a:lnTo>
                <a:lnTo>
                  <a:pt x="432" y="677"/>
                </a:lnTo>
                <a:lnTo>
                  <a:pt x="440" y="672"/>
                </a:lnTo>
                <a:lnTo>
                  <a:pt x="446" y="667"/>
                </a:lnTo>
                <a:lnTo>
                  <a:pt x="454" y="664"/>
                </a:lnTo>
                <a:lnTo>
                  <a:pt x="465" y="660"/>
                </a:lnTo>
                <a:lnTo>
                  <a:pt x="465" y="660"/>
                </a:lnTo>
                <a:lnTo>
                  <a:pt x="490" y="656"/>
                </a:lnTo>
                <a:lnTo>
                  <a:pt x="512" y="653"/>
                </a:lnTo>
                <a:lnTo>
                  <a:pt x="520" y="650"/>
                </a:lnTo>
                <a:lnTo>
                  <a:pt x="526" y="649"/>
                </a:lnTo>
                <a:lnTo>
                  <a:pt x="530" y="647"/>
                </a:lnTo>
                <a:lnTo>
                  <a:pt x="530" y="645"/>
                </a:lnTo>
                <a:lnTo>
                  <a:pt x="530" y="644"/>
                </a:lnTo>
                <a:lnTo>
                  <a:pt x="530" y="644"/>
                </a:lnTo>
                <a:lnTo>
                  <a:pt x="525" y="640"/>
                </a:lnTo>
                <a:lnTo>
                  <a:pt x="518" y="636"/>
                </a:lnTo>
                <a:lnTo>
                  <a:pt x="498" y="623"/>
                </a:lnTo>
                <a:lnTo>
                  <a:pt x="480" y="612"/>
                </a:lnTo>
                <a:lnTo>
                  <a:pt x="475" y="609"/>
                </a:lnTo>
                <a:lnTo>
                  <a:pt x="475" y="606"/>
                </a:lnTo>
                <a:lnTo>
                  <a:pt x="475" y="605"/>
                </a:lnTo>
                <a:lnTo>
                  <a:pt x="475" y="605"/>
                </a:lnTo>
                <a:lnTo>
                  <a:pt x="478" y="604"/>
                </a:lnTo>
                <a:lnTo>
                  <a:pt x="481" y="603"/>
                </a:lnTo>
                <a:lnTo>
                  <a:pt x="485" y="602"/>
                </a:lnTo>
                <a:lnTo>
                  <a:pt x="489" y="600"/>
                </a:lnTo>
                <a:lnTo>
                  <a:pt x="491" y="597"/>
                </a:lnTo>
                <a:lnTo>
                  <a:pt x="492" y="589"/>
                </a:lnTo>
                <a:lnTo>
                  <a:pt x="491" y="581"/>
                </a:lnTo>
                <a:lnTo>
                  <a:pt x="489" y="567"/>
                </a:lnTo>
                <a:lnTo>
                  <a:pt x="489" y="567"/>
                </a:lnTo>
                <a:lnTo>
                  <a:pt x="476" y="522"/>
                </a:lnTo>
                <a:lnTo>
                  <a:pt x="471" y="508"/>
                </a:lnTo>
                <a:lnTo>
                  <a:pt x="468" y="502"/>
                </a:lnTo>
                <a:lnTo>
                  <a:pt x="464" y="497"/>
                </a:lnTo>
                <a:lnTo>
                  <a:pt x="464" y="497"/>
                </a:lnTo>
                <a:lnTo>
                  <a:pt x="452" y="483"/>
                </a:lnTo>
                <a:lnTo>
                  <a:pt x="436" y="470"/>
                </a:lnTo>
                <a:lnTo>
                  <a:pt x="420" y="457"/>
                </a:lnTo>
                <a:lnTo>
                  <a:pt x="404" y="446"/>
                </a:lnTo>
                <a:lnTo>
                  <a:pt x="404" y="446"/>
                </a:lnTo>
                <a:lnTo>
                  <a:pt x="391" y="436"/>
                </a:lnTo>
                <a:lnTo>
                  <a:pt x="379" y="425"/>
                </a:lnTo>
                <a:lnTo>
                  <a:pt x="367" y="414"/>
                </a:lnTo>
                <a:lnTo>
                  <a:pt x="367" y="414"/>
                </a:lnTo>
                <a:lnTo>
                  <a:pt x="368" y="408"/>
                </a:lnTo>
                <a:lnTo>
                  <a:pt x="370" y="397"/>
                </a:lnTo>
                <a:lnTo>
                  <a:pt x="370" y="397"/>
                </a:lnTo>
                <a:lnTo>
                  <a:pt x="369" y="390"/>
                </a:lnTo>
                <a:lnTo>
                  <a:pt x="369" y="379"/>
                </a:lnTo>
                <a:lnTo>
                  <a:pt x="367" y="367"/>
                </a:lnTo>
                <a:lnTo>
                  <a:pt x="367" y="367"/>
                </a:lnTo>
                <a:lnTo>
                  <a:pt x="372" y="367"/>
                </a:lnTo>
                <a:lnTo>
                  <a:pt x="381" y="364"/>
                </a:lnTo>
                <a:lnTo>
                  <a:pt x="391" y="360"/>
                </a:lnTo>
                <a:lnTo>
                  <a:pt x="395" y="358"/>
                </a:lnTo>
                <a:lnTo>
                  <a:pt x="397" y="356"/>
                </a:lnTo>
                <a:lnTo>
                  <a:pt x="397" y="356"/>
                </a:lnTo>
                <a:lnTo>
                  <a:pt x="397" y="351"/>
                </a:lnTo>
                <a:lnTo>
                  <a:pt x="396" y="343"/>
                </a:lnTo>
                <a:lnTo>
                  <a:pt x="389" y="328"/>
                </a:lnTo>
                <a:lnTo>
                  <a:pt x="376" y="304"/>
                </a:lnTo>
                <a:lnTo>
                  <a:pt x="376" y="304"/>
                </a:lnTo>
                <a:lnTo>
                  <a:pt x="378" y="302"/>
                </a:lnTo>
                <a:lnTo>
                  <a:pt x="380" y="296"/>
                </a:lnTo>
                <a:lnTo>
                  <a:pt x="383" y="289"/>
                </a:lnTo>
                <a:lnTo>
                  <a:pt x="383" y="285"/>
                </a:lnTo>
                <a:lnTo>
                  <a:pt x="381" y="279"/>
                </a:lnTo>
                <a:lnTo>
                  <a:pt x="381" y="279"/>
                </a:lnTo>
                <a:lnTo>
                  <a:pt x="374" y="262"/>
                </a:lnTo>
                <a:lnTo>
                  <a:pt x="370" y="248"/>
                </a:lnTo>
                <a:lnTo>
                  <a:pt x="370" y="248"/>
                </a:lnTo>
                <a:lnTo>
                  <a:pt x="367" y="231"/>
                </a:lnTo>
                <a:lnTo>
                  <a:pt x="363" y="212"/>
                </a:lnTo>
                <a:lnTo>
                  <a:pt x="363" y="212"/>
                </a:lnTo>
                <a:lnTo>
                  <a:pt x="361" y="202"/>
                </a:lnTo>
                <a:lnTo>
                  <a:pt x="358" y="185"/>
                </a:lnTo>
                <a:lnTo>
                  <a:pt x="358" y="185"/>
                </a:lnTo>
                <a:lnTo>
                  <a:pt x="356" y="155"/>
                </a:lnTo>
                <a:lnTo>
                  <a:pt x="356" y="155"/>
                </a:lnTo>
                <a:lnTo>
                  <a:pt x="355" y="132"/>
                </a:lnTo>
                <a:lnTo>
                  <a:pt x="352" y="117"/>
                </a:lnTo>
                <a:lnTo>
                  <a:pt x="351" y="111"/>
                </a:lnTo>
                <a:lnTo>
                  <a:pt x="350" y="106"/>
                </a:lnTo>
                <a:lnTo>
                  <a:pt x="350" y="106"/>
                </a:lnTo>
                <a:lnTo>
                  <a:pt x="344" y="99"/>
                </a:lnTo>
                <a:lnTo>
                  <a:pt x="336" y="90"/>
                </a:lnTo>
                <a:lnTo>
                  <a:pt x="329" y="83"/>
                </a:lnTo>
                <a:lnTo>
                  <a:pt x="323" y="78"/>
                </a:lnTo>
                <a:lnTo>
                  <a:pt x="323" y="78"/>
                </a:lnTo>
                <a:lnTo>
                  <a:pt x="312" y="72"/>
                </a:lnTo>
                <a:lnTo>
                  <a:pt x="306" y="69"/>
                </a:lnTo>
                <a:lnTo>
                  <a:pt x="306" y="69"/>
                </a:lnTo>
                <a:lnTo>
                  <a:pt x="305" y="56"/>
                </a:lnTo>
                <a:lnTo>
                  <a:pt x="302" y="46"/>
                </a:lnTo>
                <a:lnTo>
                  <a:pt x="300" y="38"/>
                </a:lnTo>
                <a:lnTo>
                  <a:pt x="300" y="38"/>
                </a:lnTo>
                <a:lnTo>
                  <a:pt x="297" y="29"/>
                </a:lnTo>
                <a:lnTo>
                  <a:pt x="296" y="26"/>
                </a:lnTo>
                <a:lnTo>
                  <a:pt x="292" y="22"/>
                </a:lnTo>
                <a:lnTo>
                  <a:pt x="292" y="22"/>
                </a:lnTo>
                <a:lnTo>
                  <a:pt x="284" y="16"/>
                </a:lnTo>
                <a:lnTo>
                  <a:pt x="271" y="9"/>
                </a:lnTo>
                <a:lnTo>
                  <a:pt x="257" y="2"/>
                </a:lnTo>
                <a:lnTo>
                  <a:pt x="251" y="1"/>
                </a:lnTo>
                <a:lnTo>
                  <a:pt x="246" y="0"/>
                </a:lnTo>
                <a:lnTo>
                  <a:pt x="246" y="0"/>
                </a:lnTo>
                <a:lnTo>
                  <a:pt x="239" y="1"/>
                </a:lnTo>
                <a:lnTo>
                  <a:pt x="233" y="2"/>
                </a:lnTo>
                <a:lnTo>
                  <a:pt x="228" y="5"/>
                </a:lnTo>
                <a:lnTo>
                  <a:pt x="221" y="10"/>
                </a:lnTo>
                <a:lnTo>
                  <a:pt x="221" y="10"/>
                </a:lnTo>
                <a:lnTo>
                  <a:pt x="208" y="17"/>
                </a:lnTo>
                <a:lnTo>
                  <a:pt x="204" y="21"/>
                </a:lnTo>
                <a:lnTo>
                  <a:pt x="201" y="26"/>
                </a:lnTo>
                <a:lnTo>
                  <a:pt x="201" y="26"/>
                </a:lnTo>
                <a:lnTo>
                  <a:pt x="195" y="38"/>
                </a:lnTo>
                <a:lnTo>
                  <a:pt x="193" y="44"/>
                </a:lnTo>
                <a:lnTo>
                  <a:pt x="193" y="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57EB4767-F3AD-4C3C-BDF2-9EA3113519D9}"/>
              </a:ext>
            </a:extLst>
          </p:cNvPr>
          <p:cNvSpPr>
            <a:spLocks noEditPoints="1"/>
          </p:cNvSpPr>
          <p:nvPr/>
        </p:nvSpPr>
        <p:spPr bwMode="auto">
          <a:xfrm>
            <a:off x="6342856" y="2693988"/>
            <a:ext cx="1141413" cy="1755775"/>
          </a:xfrm>
          <a:custGeom>
            <a:avLst/>
            <a:gdLst>
              <a:gd name="T0" fmla="*/ 414 w 719"/>
              <a:gd name="T1" fmla="*/ 0 h 1106"/>
              <a:gd name="T2" fmla="*/ 241 w 719"/>
              <a:gd name="T3" fmla="*/ 33 h 1106"/>
              <a:gd name="T4" fmla="*/ 129 w 719"/>
              <a:gd name="T5" fmla="*/ 87 h 1106"/>
              <a:gd name="T6" fmla="*/ 87 w 719"/>
              <a:gd name="T7" fmla="*/ 142 h 1106"/>
              <a:gd name="T8" fmla="*/ 46 w 719"/>
              <a:gd name="T9" fmla="*/ 204 h 1106"/>
              <a:gd name="T10" fmla="*/ 0 w 719"/>
              <a:gd name="T11" fmla="*/ 266 h 1106"/>
              <a:gd name="T12" fmla="*/ 37 w 719"/>
              <a:gd name="T13" fmla="*/ 400 h 1106"/>
              <a:gd name="T14" fmla="*/ 93 w 719"/>
              <a:gd name="T15" fmla="*/ 479 h 1106"/>
              <a:gd name="T16" fmla="*/ 79 w 719"/>
              <a:gd name="T17" fmla="*/ 569 h 1106"/>
              <a:gd name="T18" fmla="*/ 30 w 719"/>
              <a:gd name="T19" fmla="*/ 676 h 1106"/>
              <a:gd name="T20" fmla="*/ 44 w 719"/>
              <a:gd name="T21" fmla="*/ 724 h 1106"/>
              <a:gd name="T22" fmla="*/ 18 w 719"/>
              <a:gd name="T23" fmla="*/ 899 h 1106"/>
              <a:gd name="T24" fmla="*/ 64 w 719"/>
              <a:gd name="T25" fmla="*/ 968 h 1106"/>
              <a:gd name="T26" fmla="*/ 123 w 719"/>
              <a:gd name="T27" fmla="*/ 974 h 1106"/>
              <a:gd name="T28" fmla="*/ 104 w 719"/>
              <a:gd name="T29" fmla="*/ 900 h 1106"/>
              <a:gd name="T30" fmla="*/ 115 w 719"/>
              <a:gd name="T31" fmla="*/ 812 h 1106"/>
              <a:gd name="T32" fmla="*/ 158 w 719"/>
              <a:gd name="T33" fmla="*/ 728 h 1106"/>
              <a:gd name="T34" fmla="*/ 192 w 719"/>
              <a:gd name="T35" fmla="*/ 610 h 1106"/>
              <a:gd name="T36" fmla="*/ 240 w 719"/>
              <a:gd name="T37" fmla="*/ 668 h 1106"/>
              <a:gd name="T38" fmla="*/ 226 w 719"/>
              <a:gd name="T39" fmla="*/ 776 h 1106"/>
              <a:gd name="T40" fmla="*/ 233 w 719"/>
              <a:gd name="T41" fmla="*/ 825 h 1106"/>
              <a:gd name="T42" fmla="*/ 320 w 719"/>
              <a:gd name="T43" fmla="*/ 892 h 1106"/>
              <a:gd name="T44" fmla="*/ 313 w 719"/>
              <a:gd name="T45" fmla="*/ 923 h 1106"/>
              <a:gd name="T46" fmla="*/ 378 w 719"/>
              <a:gd name="T47" fmla="*/ 1052 h 1106"/>
              <a:gd name="T48" fmla="*/ 449 w 719"/>
              <a:gd name="T49" fmla="*/ 1089 h 1106"/>
              <a:gd name="T50" fmla="*/ 524 w 719"/>
              <a:gd name="T51" fmla="*/ 1100 h 1106"/>
              <a:gd name="T52" fmla="*/ 615 w 719"/>
              <a:gd name="T53" fmla="*/ 1046 h 1106"/>
              <a:gd name="T54" fmla="*/ 616 w 719"/>
              <a:gd name="T55" fmla="*/ 900 h 1106"/>
              <a:gd name="T56" fmla="*/ 654 w 719"/>
              <a:gd name="T57" fmla="*/ 855 h 1106"/>
              <a:gd name="T58" fmla="*/ 708 w 719"/>
              <a:gd name="T59" fmla="*/ 719 h 1106"/>
              <a:gd name="T60" fmla="*/ 689 w 719"/>
              <a:gd name="T61" fmla="*/ 631 h 1106"/>
              <a:gd name="T62" fmla="*/ 719 w 719"/>
              <a:gd name="T63" fmla="*/ 574 h 1106"/>
              <a:gd name="T64" fmla="*/ 689 w 719"/>
              <a:gd name="T65" fmla="*/ 475 h 1106"/>
              <a:gd name="T66" fmla="*/ 678 w 719"/>
              <a:gd name="T67" fmla="*/ 451 h 1106"/>
              <a:gd name="T68" fmla="*/ 634 w 719"/>
              <a:gd name="T69" fmla="*/ 407 h 1106"/>
              <a:gd name="T70" fmla="*/ 618 w 719"/>
              <a:gd name="T71" fmla="*/ 367 h 1106"/>
              <a:gd name="T72" fmla="*/ 605 w 719"/>
              <a:gd name="T73" fmla="*/ 241 h 1106"/>
              <a:gd name="T74" fmla="*/ 593 w 719"/>
              <a:gd name="T75" fmla="*/ 146 h 1106"/>
              <a:gd name="T76" fmla="*/ 574 w 719"/>
              <a:gd name="T77" fmla="*/ 90 h 1106"/>
              <a:gd name="T78" fmla="*/ 507 w 719"/>
              <a:gd name="T79" fmla="*/ 36 h 1106"/>
              <a:gd name="T80" fmla="*/ 594 w 719"/>
              <a:gd name="T81" fmla="*/ 442 h 1106"/>
              <a:gd name="T82" fmla="*/ 440 w 719"/>
              <a:gd name="T83" fmla="*/ 541 h 1106"/>
              <a:gd name="T84" fmla="*/ 389 w 719"/>
              <a:gd name="T85" fmla="*/ 610 h 1106"/>
              <a:gd name="T86" fmla="*/ 391 w 719"/>
              <a:gd name="T87" fmla="*/ 649 h 1106"/>
              <a:gd name="T88" fmla="*/ 373 w 719"/>
              <a:gd name="T89" fmla="*/ 669 h 1106"/>
              <a:gd name="T90" fmla="*/ 369 w 719"/>
              <a:gd name="T91" fmla="*/ 615 h 1106"/>
              <a:gd name="T92" fmla="*/ 377 w 719"/>
              <a:gd name="T93" fmla="*/ 525 h 1106"/>
              <a:gd name="T94" fmla="*/ 389 w 719"/>
              <a:gd name="T95" fmla="*/ 412 h 1106"/>
              <a:gd name="T96" fmla="*/ 447 w 719"/>
              <a:gd name="T97" fmla="*/ 392 h 1106"/>
              <a:gd name="T98" fmla="*/ 494 w 719"/>
              <a:gd name="T99" fmla="*/ 361 h 1106"/>
              <a:gd name="T100" fmla="*/ 248 w 719"/>
              <a:gd name="T101" fmla="*/ 437 h 1106"/>
              <a:gd name="T102" fmla="*/ 240 w 719"/>
              <a:gd name="T103" fmla="*/ 493 h 1106"/>
              <a:gd name="T104" fmla="*/ 214 w 719"/>
              <a:gd name="T105" fmla="*/ 507 h 1106"/>
              <a:gd name="T106" fmla="*/ 231 w 719"/>
              <a:gd name="T107" fmla="*/ 374 h 1106"/>
              <a:gd name="T108" fmla="*/ 347 w 719"/>
              <a:gd name="T109" fmla="*/ 696 h 1106"/>
              <a:gd name="T110" fmla="*/ 202 w 719"/>
              <a:gd name="T111" fmla="*/ 5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9" h="1106">
                <a:moveTo>
                  <a:pt x="507" y="36"/>
                </a:moveTo>
                <a:lnTo>
                  <a:pt x="507" y="36"/>
                </a:lnTo>
                <a:lnTo>
                  <a:pt x="498" y="31"/>
                </a:lnTo>
                <a:lnTo>
                  <a:pt x="476" y="20"/>
                </a:lnTo>
                <a:lnTo>
                  <a:pt x="461" y="14"/>
                </a:lnTo>
                <a:lnTo>
                  <a:pt x="445" y="9"/>
                </a:lnTo>
                <a:lnTo>
                  <a:pt x="428" y="4"/>
                </a:lnTo>
                <a:lnTo>
                  <a:pt x="414" y="0"/>
                </a:lnTo>
                <a:lnTo>
                  <a:pt x="414" y="0"/>
                </a:lnTo>
                <a:lnTo>
                  <a:pt x="404" y="0"/>
                </a:lnTo>
                <a:lnTo>
                  <a:pt x="394" y="0"/>
                </a:lnTo>
                <a:lnTo>
                  <a:pt x="366" y="4"/>
                </a:lnTo>
                <a:lnTo>
                  <a:pt x="336" y="10"/>
                </a:lnTo>
                <a:lnTo>
                  <a:pt x="302" y="17"/>
                </a:lnTo>
                <a:lnTo>
                  <a:pt x="270" y="25"/>
                </a:lnTo>
                <a:lnTo>
                  <a:pt x="241" y="33"/>
                </a:lnTo>
                <a:lnTo>
                  <a:pt x="219" y="39"/>
                </a:lnTo>
                <a:lnTo>
                  <a:pt x="205" y="45"/>
                </a:lnTo>
                <a:lnTo>
                  <a:pt x="205" y="45"/>
                </a:lnTo>
                <a:lnTo>
                  <a:pt x="162" y="66"/>
                </a:lnTo>
                <a:lnTo>
                  <a:pt x="141" y="77"/>
                </a:lnTo>
                <a:lnTo>
                  <a:pt x="134" y="82"/>
                </a:lnTo>
                <a:lnTo>
                  <a:pt x="129" y="87"/>
                </a:lnTo>
                <a:lnTo>
                  <a:pt x="129" y="87"/>
                </a:lnTo>
                <a:lnTo>
                  <a:pt x="124" y="92"/>
                </a:lnTo>
                <a:lnTo>
                  <a:pt x="119" y="97"/>
                </a:lnTo>
                <a:lnTo>
                  <a:pt x="104" y="109"/>
                </a:lnTo>
                <a:lnTo>
                  <a:pt x="97" y="116"/>
                </a:lnTo>
                <a:lnTo>
                  <a:pt x="92" y="123"/>
                </a:lnTo>
                <a:lnTo>
                  <a:pt x="89" y="132"/>
                </a:lnTo>
                <a:lnTo>
                  <a:pt x="87" y="137"/>
                </a:lnTo>
                <a:lnTo>
                  <a:pt x="87" y="142"/>
                </a:lnTo>
                <a:lnTo>
                  <a:pt x="87" y="142"/>
                </a:lnTo>
                <a:lnTo>
                  <a:pt x="91" y="172"/>
                </a:lnTo>
                <a:lnTo>
                  <a:pt x="92" y="183"/>
                </a:lnTo>
                <a:lnTo>
                  <a:pt x="92" y="183"/>
                </a:lnTo>
                <a:lnTo>
                  <a:pt x="85" y="185"/>
                </a:lnTo>
                <a:lnTo>
                  <a:pt x="68" y="193"/>
                </a:lnTo>
                <a:lnTo>
                  <a:pt x="57" y="198"/>
                </a:lnTo>
                <a:lnTo>
                  <a:pt x="46" y="204"/>
                </a:lnTo>
                <a:lnTo>
                  <a:pt x="36" y="211"/>
                </a:lnTo>
                <a:lnTo>
                  <a:pt x="29" y="217"/>
                </a:lnTo>
                <a:lnTo>
                  <a:pt x="29" y="217"/>
                </a:lnTo>
                <a:lnTo>
                  <a:pt x="17" y="232"/>
                </a:lnTo>
                <a:lnTo>
                  <a:pt x="8" y="244"/>
                </a:lnTo>
                <a:lnTo>
                  <a:pt x="2" y="255"/>
                </a:lnTo>
                <a:lnTo>
                  <a:pt x="0" y="266"/>
                </a:lnTo>
                <a:lnTo>
                  <a:pt x="0" y="266"/>
                </a:lnTo>
                <a:lnTo>
                  <a:pt x="0" y="273"/>
                </a:lnTo>
                <a:lnTo>
                  <a:pt x="3" y="284"/>
                </a:lnTo>
                <a:lnTo>
                  <a:pt x="12" y="312"/>
                </a:lnTo>
                <a:lnTo>
                  <a:pt x="22" y="340"/>
                </a:lnTo>
                <a:lnTo>
                  <a:pt x="28" y="361"/>
                </a:lnTo>
                <a:lnTo>
                  <a:pt x="28" y="361"/>
                </a:lnTo>
                <a:lnTo>
                  <a:pt x="31" y="378"/>
                </a:lnTo>
                <a:lnTo>
                  <a:pt x="37" y="400"/>
                </a:lnTo>
                <a:lnTo>
                  <a:pt x="45" y="419"/>
                </a:lnTo>
                <a:lnTo>
                  <a:pt x="48" y="425"/>
                </a:lnTo>
                <a:lnTo>
                  <a:pt x="51" y="429"/>
                </a:lnTo>
                <a:lnTo>
                  <a:pt x="51" y="429"/>
                </a:lnTo>
                <a:lnTo>
                  <a:pt x="57" y="431"/>
                </a:lnTo>
                <a:lnTo>
                  <a:pt x="61" y="433"/>
                </a:lnTo>
                <a:lnTo>
                  <a:pt x="64" y="433"/>
                </a:lnTo>
                <a:lnTo>
                  <a:pt x="93" y="479"/>
                </a:lnTo>
                <a:lnTo>
                  <a:pt x="93" y="479"/>
                </a:lnTo>
                <a:lnTo>
                  <a:pt x="93" y="491"/>
                </a:lnTo>
                <a:lnTo>
                  <a:pt x="91" y="517"/>
                </a:lnTo>
                <a:lnTo>
                  <a:pt x="89" y="532"/>
                </a:lnTo>
                <a:lnTo>
                  <a:pt x="86" y="547"/>
                </a:lnTo>
                <a:lnTo>
                  <a:pt x="83" y="559"/>
                </a:lnTo>
                <a:lnTo>
                  <a:pt x="79" y="569"/>
                </a:lnTo>
                <a:lnTo>
                  <a:pt x="79" y="569"/>
                </a:lnTo>
                <a:lnTo>
                  <a:pt x="62" y="598"/>
                </a:lnTo>
                <a:lnTo>
                  <a:pt x="53" y="614"/>
                </a:lnTo>
                <a:lnTo>
                  <a:pt x="46" y="630"/>
                </a:lnTo>
                <a:lnTo>
                  <a:pt x="46" y="630"/>
                </a:lnTo>
                <a:lnTo>
                  <a:pt x="36" y="657"/>
                </a:lnTo>
                <a:lnTo>
                  <a:pt x="33" y="666"/>
                </a:lnTo>
                <a:lnTo>
                  <a:pt x="30" y="676"/>
                </a:lnTo>
                <a:lnTo>
                  <a:pt x="30" y="676"/>
                </a:lnTo>
                <a:lnTo>
                  <a:pt x="30" y="685"/>
                </a:lnTo>
                <a:lnTo>
                  <a:pt x="30" y="692"/>
                </a:lnTo>
                <a:lnTo>
                  <a:pt x="33" y="705"/>
                </a:lnTo>
                <a:lnTo>
                  <a:pt x="33" y="705"/>
                </a:lnTo>
                <a:lnTo>
                  <a:pt x="35" y="711"/>
                </a:lnTo>
                <a:lnTo>
                  <a:pt x="39" y="717"/>
                </a:lnTo>
                <a:lnTo>
                  <a:pt x="44" y="724"/>
                </a:lnTo>
                <a:lnTo>
                  <a:pt x="44" y="724"/>
                </a:lnTo>
                <a:lnTo>
                  <a:pt x="34" y="788"/>
                </a:lnTo>
                <a:lnTo>
                  <a:pt x="24" y="861"/>
                </a:lnTo>
                <a:lnTo>
                  <a:pt x="24" y="861"/>
                </a:lnTo>
                <a:lnTo>
                  <a:pt x="22" y="871"/>
                </a:lnTo>
                <a:lnTo>
                  <a:pt x="19" y="881"/>
                </a:lnTo>
                <a:lnTo>
                  <a:pt x="18" y="889"/>
                </a:lnTo>
                <a:lnTo>
                  <a:pt x="18" y="899"/>
                </a:lnTo>
                <a:lnTo>
                  <a:pt x="18" y="899"/>
                </a:lnTo>
                <a:lnTo>
                  <a:pt x="22" y="909"/>
                </a:lnTo>
                <a:lnTo>
                  <a:pt x="25" y="920"/>
                </a:lnTo>
                <a:lnTo>
                  <a:pt x="35" y="940"/>
                </a:lnTo>
                <a:lnTo>
                  <a:pt x="35" y="940"/>
                </a:lnTo>
                <a:lnTo>
                  <a:pt x="37" y="945"/>
                </a:lnTo>
                <a:lnTo>
                  <a:pt x="42" y="950"/>
                </a:lnTo>
                <a:lnTo>
                  <a:pt x="56" y="963"/>
                </a:lnTo>
                <a:lnTo>
                  <a:pt x="64" y="968"/>
                </a:lnTo>
                <a:lnTo>
                  <a:pt x="73" y="973"/>
                </a:lnTo>
                <a:lnTo>
                  <a:pt x="81" y="977"/>
                </a:lnTo>
                <a:lnTo>
                  <a:pt x="89" y="978"/>
                </a:lnTo>
                <a:lnTo>
                  <a:pt x="89" y="978"/>
                </a:lnTo>
                <a:lnTo>
                  <a:pt x="102" y="979"/>
                </a:lnTo>
                <a:lnTo>
                  <a:pt x="114" y="978"/>
                </a:lnTo>
                <a:lnTo>
                  <a:pt x="119" y="977"/>
                </a:lnTo>
                <a:lnTo>
                  <a:pt x="123" y="974"/>
                </a:lnTo>
                <a:lnTo>
                  <a:pt x="126" y="971"/>
                </a:lnTo>
                <a:lnTo>
                  <a:pt x="128" y="965"/>
                </a:lnTo>
                <a:lnTo>
                  <a:pt x="128" y="965"/>
                </a:lnTo>
                <a:lnTo>
                  <a:pt x="128" y="959"/>
                </a:lnTo>
                <a:lnTo>
                  <a:pt x="125" y="950"/>
                </a:lnTo>
                <a:lnTo>
                  <a:pt x="117" y="931"/>
                </a:lnTo>
                <a:lnTo>
                  <a:pt x="108" y="909"/>
                </a:lnTo>
                <a:lnTo>
                  <a:pt x="104" y="900"/>
                </a:lnTo>
                <a:lnTo>
                  <a:pt x="103" y="892"/>
                </a:lnTo>
                <a:lnTo>
                  <a:pt x="103" y="892"/>
                </a:lnTo>
                <a:lnTo>
                  <a:pt x="103" y="875"/>
                </a:lnTo>
                <a:lnTo>
                  <a:pt x="103" y="859"/>
                </a:lnTo>
                <a:lnTo>
                  <a:pt x="106" y="843"/>
                </a:lnTo>
                <a:lnTo>
                  <a:pt x="109" y="832"/>
                </a:lnTo>
                <a:lnTo>
                  <a:pt x="109" y="832"/>
                </a:lnTo>
                <a:lnTo>
                  <a:pt x="115" y="812"/>
                </a:lnTo>
                <a:lnTo>
                  <a:pt x="125" y="782"/>
                </a:lnTo>
                <a:lnTo>
                  <a:pt x="137" y="739"/>
                </a:lnTo>
                <a:lnTo>
                  <a:pt x="137" y="739"/>
                </a:lnTo>
                <a:lnTo>
                  <a:pt x="140" y="737"/>
                </a:lnTo>
                <a:lnTo>
                  <a:pt x="146" y="736"/>
                </a:lnTo>
                <a:lnTo>
                  <a:pt x="153" y="732"/>
                </a:lnTo>
                <a:lnTo>
                  <a:pt x="158" y="728"/>
                </a:lnTo>
                <a:lnTo>
                  <a:pt x="158" y="728"/>
                </a:lnTo>
                <a:lnTo>
                  <a:pt x="162" y="724"/>
                </a:lnTo>
                <a:lnTo>
                  <a:pt x="164" y="714"/>
                </a:lnTo>
                <a:lnTo>
                  <a:pt x="171" y="691"/>
                </a:lnTo>
                <a:lnTo>
                  <a:pt x="177" y="666"/>
                </a:lnTo>
                <a:lnTo>
                  <a:pt x="181" y="649"/>
                </a:lnTo>
                <a:lnTo>
                  <a:pt x="181" y="649"/>
                </a:lnTo>
                <a:lnTo>
                  <a:pt x="185" y="633"/>
                </a:lnTo>
                <a:lnTo>
                  <a:pt x="192" y="610"/>
                </a:lnTo>
                <a:lnTo>
                  <a:pt x="201" y="580"/>
                </a:lnTo>
                <a:lnTo>
                  <a:pt x="235" y="615"/>
                </a:lnTo>
                <a:lnTo>
                  <a:pt x="235" y="615"/>
                </a:lnTo>
                <a:lnTo>
                  <a:pt x="236" y="635"/>
                </a:lnTo>
                <a:lnTo>
                  <a:pt x="237" y="649"/>
                </a:lnTo>
                <a:lnTo>
                  <a:pt x="240" y="661"/>
                </a:lnTo>
                <a:lnTo>
                  <a:pt x="240" y="661"/>
                </a:lnTo>
                <a:lnTo>
                  <a:pt x="240" y="668"/>
                </a:lnTo>
                <a:lnTo>
                  <a:pt x="240" y="679"/>
                </a:lnTo>
                <a:lnTo>
                  <a:pt x="238" y="709"/>
                </a:lnTo>
                <a:lnTo>
                  <a:pt x="233" y="758"/>
                </a:lnTo>
                <a:lnTo>
                  <a:pt x="233" y="758"/>
                </a:lnTo>
                <a:lnTo>
                  <a:pt x="233" y="761"/>
                </a:lnTo>
                <a:lnTo>
                  <a:pt x="231" y="765"/>
                </a:lnTo>
                <a:lnTo>
                  <a:pt x="227" y="771"/>
                </a:lnTo>
                <a:lnTo>
                  <a:pt x="226" y="776"/>
                </a:lnTo>
                <a:lnTo>
                  <a:pt x="225" y="782"/>
                </a:lnTo>
                <a:lnTo>
                  <a:pt x="225" y="789"/>
                </a:lnTo>
                <a:lnTo>
                  <a:pt x="226" y="799"/>
                </a:lnTo>
                <a:lnTo>
                  <a:pt x="226" y="799"/>
                </a:lnTo>
                <a:lnTo>
                  <a:pt x="229" y="815"/>
                </a:lnTo>
                <a:lnTo>
                  <a:pt x="230" y="820"/>
                </a:lnTo>
                <a:lnTo>
                  <a:pt x="232" y="822"/>
                </a:lnTo>
                <a:lnTo>
                  <a:pt x="233" y="825"/>
                </a:lnTo>
                <a:lnTo>
                  <a:pt x="236" y="826"/>
                </a:lnTo>
                <a:lnTo>
                  <a:pt x="244" y="829"/>
                </a:lnTo>
                <a:lnTo>
                  <a:pt x="244" y="829"/>
                </a:lnTo>
                <a:lnTo>
                  <a:pt x="327" y="871"/>
                </a:lnTo>
                <a:lnTo>
                  <a:pt x="327" y="871"/>
                </a:lnTo>
                <a:lnTo>
                  <a:pt x="325" y="879"/>
                </a:lnTo>
                <a:lnTo>
                  <a:pt x="322" y="887"/>
                </a:lnTo>
                <a:lnTo>
                  <a:pt x="320" y="892"/>
                </a:lnTo>
                <a:lnTo>
                  <a:pt x="320" y="892"/>
                </a:lnTo>
                <a:lnTo>
                  <a:pt x="315" y="896"/>
                </a:lnTo>
                <a:lnTo>
                  <a:pt x="313" y="899"/>
                </a:lnTo>
                <a:lnTo>
                  <a:pt x="310" y="903"/>
                </a:lnTo>
                <a:lnTo>
                  <a:pt x="308" y="906"/>
                </a:lnTo>
                <a:lnTo>
                  <a:pt x="308" y="911"/>
                </a:lnTo>
                <a:lnTo>
                  <a:pt x="309" y="916"/>
                </a:lnTo>
                <a:lnTo>
                  <a:pt x="313" y="923"/>
                </a:lnTo>
                <a:lnTo>
                  <a:pt x="313" y="923"/>
                </a:lnTo>
                <a:lnTo>
                  <a:pt x="319" y="935"/>
                </a:lnTo>
                <a:lnTo>
                  <a:pt x="327" y="956"/>
                </a:lnTo>
                <a:lnTo>
                  <a:pt x="338" y="983"/>
                </a:lnTo>
                <a:lnTo>
                  <a:pt x="353" y="1011"/>
                </a:lnTo>
                <a:lnTo>
                  <a:pt x="360" y="1026"/>
                </a:lnTo>
                <a:lnTo>
                  <a:pt x="370" y="1039"/>
                </a:lnTo>
                <a:lnTo>
                  <a:pt x="378" y="1052"/>
                </a:lnTo>
                <a:lnTo>
                  <a:pt x="389" y="1063"/>
                </a:lnTo>
                <a:lnTo>
                  <a:pt x="400" y="1073"/>
                </a:lnTo>
                <a:lnTo>
                  <a:pt x="411" y="1082"/>
                </a:lnTo>
                <a:lnTo>
                  <a:pt x="423" y="1086"/>
                </a:lnTo>
                <a:lnTo>
                  <a:pt x="431" y="1088"/>
                </a:lnTo>
                <a:lnTo>
                  <a:pt x="437" y="1089"/>
                </a:lnTo>
                <a:lnTo>
                  <a:pt x="437" y="1089"/>
                </a:lnTo>
                <a:lnTo>
                  <a:pt x="449" y="1089"/>
                </a:lnTo>
                <a:lnTo>
                  <a:pt x="460" y="1091"/>
                </a:lnTo>
                <a:lnTo>
                  <a:pt x="476" y="1095"/>
                </a:lnTo>
                <a:lnTo>
                  <a:pt x="486" y="1100"/>
                </a:lnTo>
                <a:lnTo>
                  <a:pt x="494" y="1103"/>
                </a:lnTo>
                <a:lnTo>
                  <a:pt x="501" y="1106"/>
                </a:lnTo>
                <a:lnTo>
                  <a:pt x="506" y="1106"/>
                </a:lnTo>
                <a:lnTo>
                  <a:pt x="511" y="1105"/>
                </a:lnTo>
                <a:lnTo>
                  <a:pt x="524" y="1100"/>
                </a:lnTo>
                <a:lnTo>
                  <a:pt x="543" y="1090"/>
                </a:lnTo>
                <a:lnTo>
                  <a:pt x="543" y="1090"/>
                </a:lnTo>
                <a:lnTo>
                  <a:pt x="563" y="1079"/>
                </a:lnTo>
                <a:lnTo>
                  <a:pt x="580" y="1071"/>
                </a:lnTo>
                <a:lnTo>
                  <a:pt x="594" y="1064"/>
                </a:lnTo>
                <a:lnTo>
                  <a:pt x="605" y="1057"/>
                </a:lnTo>
                <a:lnTo>
                  <a:pt x="612" y="1051"/>
                </a:lnTo>
                <a:lnTo>
                  <a:pt x="615" y="1046"/>
                </a:lnTo>
                <a:lnTo>
                  <a:pt x="617" y="1041"/>
                </a:lnTo>
                <a:lnTo>
                  <a:pt x="619" y="1030"/>
                </a:lnTo>
                <a:lnTo>
                  <a:pt x="621" y="1015"/>
                </a:lnTo>
                <a:lnTo>
                  <a:pt x="621" y="1015"/>
                </a:lnTo>
                <a:lnTo>
                  <a:pt x="619" y="977"/>
                </a:lnTo>
                <a:lnTo>
                  <a:pt x="618" y="942"/>
                </a:lnTo>
                <a:lnTo>
                  <a:pt x="617" y="915"/>
                </a:lnTo>
                <a:lnTo>
                  <a:pt x="616" y="900"/>
                </a:lnTo>
                <a:lnTo>
                  <a:pt x="616" y="900"/>
                </a:lnTo>
                <a:lnTo>
                  <a:pt x="617" y="898"/>
                </a:lnTo>
                <a:lnTo>
                  <a:pt x="619" y="895"/>
                </a:lnTo>
                <a:lnTo>
                  <a:pt x="627" y="889"/>
                </a:lnTo>
                <a:lnTo>
                  <a:pt x="633" y="884"/>
                </a:lnTo>
                <a:lnTo>
                  <a:pt x="639" y="877"/>
                </a:lnTo>
                <a:lnTo>
                  <a:pt x="645" y="867"/>
                </a:lnTo>
                <a:lnTo>
                  <a:pt x="654" y="855"/>
                </a:lnTo>
                <a:lnTo>
                  <a:pt x="654" y="855"/>
                </a:lnTo>
                <a:lnTo>
                  <a:pt x="662" y="839"/>
                </a:lnTo>
                <a:lnTo>
                  <a:pt x="671" y="822"/>
                </a:lnTo>
                <a:lnTo>
                  <a:pt x="689" y="783"/>
                </a:lnTo>
                <a:lnTo>
                  <a:pt x="696" y="764"/>
                </a:lnTo>
                <a:lnTo>
                  <a:pt x="702" y="745"/>
                </a:lnTo>
                <a:lnTo>
                  <a:pt x="706" y="731"/>
                </a:lnTo>
                <a:lnTo>
                  <a:pt x="708" y="719"/>
                </a:lnTo>
                <a:lnTo>
                  <a:pt x="708" y="719"/>
                </a:lnTo>
                <a:lnTo>
                  <a:pt x="707" y="708"/>
                </a:lnTo>
                <a:lnTo>
                  <a:pt x="706" y="696"/>
                </a:lnTo>
                <a:lnTo>
                  <a:pt x="697" y="669"/>
                </a:lnTo>
                <a:lnTo>
                  <a:pt x="691" y="646"/>
                </a:lnTo>
                <a:lnTo>
                  <a:pt x="689" y="637"/>
                </a:lnTo>
                <a:lnTo>
                  <a:pt x="689" y="631"/>
                </a:lnTo>
                <a:lnTo>
                  <a:pt x="689" y="631"/>
                </a:lnTo>
                <a:lnTo>
                  <a:pt x="690" y="627"/>
                </a:lnTo>
                <a:lnTo>
                  <a:pt x="694" y="623"/>
                </a:lnTo>
                <a:lnTo>
                  <a:pt x="703" y="610"/>
                </a:lnTo>
                <a:lnTo>
                  <a:pt x="710" y="603"/>
                </a:lnTo>
                <a:lnTo>
                  <a:pt x="713" y="594"/>
                </a:lnTo>
                <a:lnTo>
                  <a:pt x="717" y="585"/>
                </a:lnTo>
                <a:lnTo>
                  <a:pt x="719" y="574"/>
                </a:lnTo>
                <a:lnTo>
                  <a:pt x="719" y="574"/>
                </a:lnTo>
                <a:lnTo>
                  <a:pt x="719" y="560"/>
                </a:lnTo>
                <a:lnTo>
                  <a:pt x="717" y="547"/>
                </a:lnTo>
                <a:lnTo>
                  <a:pt x="713" y="532"/>
                </a:lnTo>
                <a:lnTo>
                  <a:pt x="708" y="519"/>
                </a:lnTo>
                <a:lnTo>
                  <a:pt x="699" y="498"/>
                </a:lnTo>
                <a:lnTo>
                  <a:pt x="695" y="490"/>
                </a:lnTo>
                <a:lnTo>
                  <a:pt x="695" y="490"/>
                </a:lnTo>
                <a:lnTo>
                  <a:pt x="689" y="475"/>
                </a:lnTo>
                <a:lnTo>
                  <a:pt x="684" y="464"/>
                </a:lnTo>
                <a:lnTo>
                  <a:pt x="683" y="461"/>
                </a:lnTo>
                <a:lnTo>
                  <a:pt x="680" y="459"/>
                </a:lnTo>
                <a:lnTo>
                  <a:pt x="680" y="459"/>
                </a:lnTo>
                <a:lnTo>
                  <a:pt x="675" y="458"/>
                </a:lnTo>
                <a:lnTo>
                  <a:pt x="675" y="458"/>
                </a:lnTo>
                <a:lnTo>
                  <a:pt x="677" y="456"/>
                </a:lnTo>
                <a:lnTo>
                  <a:pt x="678" y="451"/>
                </a:lnTo>
                <a:lnTo>
                  <a:pt x="679" y="444"/>
                </a:lnTo>
                <a:lnTo>
                  <a:pt x="679" y="440"/>
                </a:lnTo>
                <a:lnTo>
                  <a:pt x="677" y="436"/>
                </a:lnTo>
                <a:lnTo>
                  <a:pt x="677" y="436"/>
                </a:lnTo>
                <a:lnTo>
                  <a:pt x="673" y="433"/>
                </a:lnTo>
                <a:lnTo>
                  <a:pt x="668" y="428"/>
                </a:lnTo>
                <a:lnTo>
                  <a:pt x="654" y="418"/>
                </a:lnTo>
                <a:lnTo>
                  <a:pt x="634" y="407"/>
                </a:lnTo>
                <a:lnTo>
                  <a:pt x="634" y="407"/>
                </a:lnTo>
                <a:lnTo>
                  <a:pt x="633" y="398"/>
                </a:lnTo>
                <a:lnTo>
                  <a:pt x="632" y="391"/>
                </a:lnTo>
                <a:lnTo>
                  <a:pt x="629" y="386"/>
                </a:lnTo>
                <a:lnTo>
                  <a:pt x="629" y="386"/>
                </a:lnTo>
                <a:lnTo>
                  <a:pt x="623" y="375"/>
                </a:lnTo>
                <a:lnTo>
                  <a:pt x="618" y="367"/>
                </a:lnTo>
                <a:lnTo>
                  <a:pt x="618" y="367"/>
                </a:lnTo>
                <a:lnTo>
                  <a:pt x="616" y="319"/>
                </a:lnTo>
                <a:lnTo>
                  <a:pt x="616" y="319"/>
                </a:lnTo>
                <a:lnTo>
                  <a:pt x="615" y="308"/>
                </a:lnTo>
                <a:lnTo>
                  <a:pt x="613" y="291"/>
                </a:lnTo>
                <a:lnTo>
                  <a:pt x="613" y="291"/>
                </a:lnTo>
                <a:lnTo>
                  <a:pt x="610" y="265"/>
                </a:lnTo>
                <a:lnTo>
                  <a:pt x="607" y="249"/>
                </a:lnTo>
                <a:lnTo>
                  <a:pt x="605" y="241"/>
                </a:lnTo>
                <a:lnTo>
                  <a:pt x="605" y="241"/>
                </a:lnTo>
                <a:lnTo>
                  <a:pt x="599" y="227"/>
                </a:lnTo>
                <a:lnTo>
                  <a:pt x="593" y="216"/>
                </a:lnTo>
                <a:lnTo>
                  <a:pt x="593" y="216"/>
                </a:lnTo>
                <a:lnTo>
                  <a:pt x="594" y="184"/>
                </a:lnTo>
                <a:lnTo>
                  <a:pt x="595" y="161"/>
                </a:lnTo>
                <a:lnTo>
                  <a:pt x="594" y="153"/>
                </a:lnTo>
                <a:lnTo>
                  <a:pt x="593" y="146"/>
                </a:lnTo>
                <a:lnTo>
                  <a:pt x="593" y="146"/>
                </a:lnTo>
                <a:lnTo>
                  <a:pt x="588" y="137"/>
                </a:lnTo>
                <a:lnTo>
                  <a:pt x="585" y="133"/>
                </a:lnTo>
                <a:lnTo>
                  <a:pt x="584" y="128"/>
                </a:lnTo>
                <a:lnTo>
                  <a:pt x="584" y="128"/>
                </a:lnTo>
                <a:lnTo>
                  <a:pt x="583" y="120"/>
                </a:lnTo>
                <a:lnTo>
                  <a:pt x="580" y="105"/>
                </a:lnTo>
                <a:lnTo>
                  <a:pt x="574" y="90"/>
                </a:lnTo>
                <a:lnTo>
                  <a:pt x="571" y="82"/>
                </a:lnTo>
                <a:lnTo>
                  <a:pt x="566" y="75"/>
                </a:lnTo>
                <a:lnTo>
                  <a:pt x="566" y="75"/>
                </a:lnTo>
                <a:lnTo>
                  <a:pt x="559" y="67"/>
                </a:lnTo>
                <a:lnTo>
                  <a:pt x="550" y="61"/>
                </a:lnTo>
                <a:lnTo>
                  <a:pt x="531" y="48"/>
                </a:lnTo>
                <a:lnTo>
                  <a:pt x="515" y="39"/>
                </a:lnTo>
                <a:lnTo>
                  <a:pt x="507" y="36"/>
                </a:lnTo>
                <a:lnTo>
                  <a:pt x="507" y="36"/>
                </a:lnTo>
                <a:close/>
                <a:moveTo>
                  <a:pt x="514" y="322"/>
                </a:moveTo>
                <a:lnTo>
                  <a:pt x="531" y="344"/>
                </a:lnTo>
                <a:lnTo>
                  <a:pt x="528" y="352"/>
                </a:lnTo>
                <a:lnTo>
                  <a:pt x="528" y="352"/>
                </a:lnTo>
                <a:lnTo>
                  <a:pt x="566" y="406"/>
                </a:lnTo>
                <a:lnTo>
                  <a:pt x="566" y="406"/>
                </a:lnTo>
                <a:lnTo>
                  <a:pt x="594" y="442"/>
                </a:lnTo>
                <a:lnTo>
                  <a:pt x="594" y="442"/>
                </a:lnTo>
                <a:lnTo>
                  <a:pt x="583" y="447"/>
                </a:lnTo>
                <a:lnTo>
                  <a:pt x="571" y="453"/>
                </a:lnTo>
                <a:lnTo>
                  <a:pt x="557" y="463"/>
                </a:lnTo>
                <a:lnTo>
                  <a:pt x="557" y="463"/>
                </a:lnTo>
                <a:lnTo>
                  <a:pt x="534" y="480"/>
                </a:lnTo>
                <a:lnTo>
                  <a:pt x="499" y="503"/>
                </a:lnTo>
                <a:lnTo>
                  <a:pt x="440" y="541"/>
                </a:lnTo>
                <a:lnTo>
                  <a:pt x="440" y="541"/>
                </a:lnTo>
                <a:lnTo>
                  <a:pt x="428" y="549"/>
                </a:lnTo>
                <a:lnTo>
                  <a:pt x="419" y="558"/>
                </a:lnTo>
                <a:lnTo>
                  <a:pt x="410" y="568"/>
                </a:lnTo>
                <a:lnTo>
                  <a:pt x="404" y="577"/>
                </a:lnTo>
                <a:lnTo>
                  <a:pt x="404" y="577"/>
                </a:lnTo>
                <a:lnTo>
                  <a:pt x="395" y="597"/>
                </a:lnTo>
                <a:lnTo>
                  <a:pt x="389" y="610"/>
                </a:lnTo>
                <a:lnTo>
                  <a:pt x="389" y="610"/>
                </a:lnTo>
                <a:lnTo>
                  <a:pt x="387" y="614"/>
                </a:lnTo>
                <a:lnTo>
                  <a:pt x="384" y="616"/>
                </a:lnTo>
                <a:lnTo>
                  <a:pt x="383" y="619"/>
                </a:lnTo>
                <a:lnTo>
                  <a:pt x="382" y="624"/>
                </a:lnTo>
                <a:lnTo>
                  <a:pt x="382" y="624"/>
                </a:lnTo>
                <a:lnTo>
                  <a:pt x="384" y="633"/>
                </a:lnTo>
                <a:lnTo>
                  <a:pt x="391" y="649"/>
                </a:lnTo>
                <a:lnTo>
                  <a:pt x="399" y="671"/>
                </a:lnTo>
                <a:lnTo>
                  <a:pt x="378" y="700"/>
                </a:lnTo>
                <a:lnTo>
                  <a:pt x="364" y="687"/>
                </a:lnTo>
                <a:lnTo>
                  <a:pt x="364" y="687"/>
                </a:lnTo>
                <a:lnTo>
                  <a:pt x="365" y="686"/>
                </a:lnTo>
                <a:lnTo>
                  <a:pt x="369" y="682"/>
                </a:lnTo>
                <a:lnTo>
                  <a:pt x="371" y="676"/>
                </a:lnTo>
                <a:lnTo>
                  <a:pt x="373" y="669"/>
                </a:lnTo>
                <a:lnTo>
                  <a:pt x="373" y="669"/>
                </a:lnTo>
                <a:lnTo>
                  <a:pt x="372" y="663"/>
                </a:lnTo>
                <a:lnTo>
                  <a:pt x="371" y="658"/>
                </a:lnTo>
                <a:lnTo>
                  <a:pt x="366" y="646"/>
                </a:lnTo>
                <a:lnTo>
                  <a:pt x="360" y="633"/>
                </a:lnTo>
                <a:lnTo>
                  <a:pt x="360" y="633"/>
                </a:lnTo>
                <a:lnTo>
                  <a:pt x="363" y="629"/>
                </a:lnTo>
                <a:lnTo>
                  <a:pt x="369" y="615"/>
                </a:lnTo>
                <a:lnTo>
                  <a:pt x="372" y="607"/>
                </a:lnTo>
                <a:lnTo>
                  <a:pt x="376" y="597"/>
                </a:lnTo>
                <a:lnTo>
                  <a:pt x="378" y="586"/>
                </a:lnTo>
                <a:lnTo>
                  <a:pt x="381" y="575"/>
                </a:lnTo>
                <a:lnTo>
                  <a:pt x="381" y="575"/>
                </a:lnTo>
                <a:lnTo>
                  <a:pt x="381" y="553"/>
                </a:lnTo>
                <a:lnTo>
                  <a:pt x="380" y="536"/>
                </a:lnTo>
                <a:lnTo>
                  <a:pt x="377" y="525"/>
                </a:lnTo>
                <a:lnTo>
                  <a:pt x="376" y="520"/>
                </a:lnTo>
                <a:lnTo>
                  <a:pt x="376" y="520"/>
                </a:lnTo>
                <a:lnTo>
                  <a:pt x="380" y="501"/>
                </a:lnTo>
                <a:lnTo>
                  <a:pt x="383" y="484"/>
                </a:lnTo>
                <a:lnTo>
                  <a:pt x="384" y="465"/>
                </a:lnTo>
                <a:lnTo>
                  <a:pt x="384" y="465"/>
                </a:lnTo>
                <a:lnTo>
                  <a:pt x="387" y="430"/>
                </a:lnTo>
                <a:lnTo>
                  <a:pt x="389" y="412"/>
                </a:lnTo>
                <a:lnTo>
                  <a:pt x="389" y="412"/>
                </a:lnTo>
                <a:lnTo>
                  <a:pt x="393" y="392"/>
                </a:lnTo>
                <a:lnTo>
                  <a:pt x="394" y="377"/>
                </a:lnTo>
                <a:lnTo>
                  <a:pt x="394" y="377"/>
                </a:lnTo>
                <a:lnTo>
                  <a:pt x="411" y="383"/>
                </a:lnTo>
                <a:lnTo>
                  <a:pt x="428" y="389"/>
                </a:lnTo>
                <a:lnTo>
                  <a:pt x="447" y="392"/>
                </a:lnTo>
                <a:lnTo>
                  <a:pt x="447" y="392"/>
                </a:lnTo>
                <a:lnTo>
                  <a:pt x="455" y="392"/>
                </a:lnTo>
                <a:lnTo>
                  <a:pt x="462" y="390"/>
                </a:lnTo>
                <a:lnTo>
                  <a:pt x="470" y="386"/>
                </a:lnTo>
                <a:lnTo>
                  <a:pt x="477" y="380"/>
                </a:lnTo>
                <a:lnTo>
                  <a:pt x="482" y="375"/>
                </a:lnTo>
                <a:lnTo>
                  <a:pt x="487" y="369"/>
                </a:lnTo>
                <a:lnTo>
                  <a:pt x="494" y="361"/>
                </a:lnTo>
                <a:lnTo>
                  <a:pt x="494" y="361"/>
                </a:lnTo>
                <a:lnTo>
                  <a:pt x="499" y="352"/>
                </a:lnTo>
                <a:lnTo>
                  <a:pt x="505" y="339"/>
                </a:lnTo>
                <a:lnTo>
                  <a:pt x="514" y="322"/>
                </a:lnTo>
                <a:lnTo>
                  <a:pt x="514" y="322"/>
                </a:lnTo>
                <a:close/>
                <a:moveTo>
                  <a:pt x="231" y="374"/>
                </a:moveTo>
                <a:lnTo>
                  <a:pt x="231" y="374"/>
                </a:lnTo>
                <a:lnTo>
                  <a:pt x="241" y="411"/>
                </a:lnTo>
                <a:lnTo>
                  <a:pt x="248" y="437"/>
                </a:lnTo>
                <a:lnTo>
                  <a:pt x="249" y="448"/>
                </a:lnTo>
                <a:lnTo>
                  <a:pt x="251" y="454"/>
                </a:lnTo>
                <a:lnTo>
                  <a:pt x="251" y="454"/>
                </a:lnTo>
                <a:lnTo>
                  <a:pt x="249" y="463"/>
                </a:lnTo>
                <a:lnTo>
                  <a:pt x="247" y="474"/>
                </a:lnTo>
                <a:lnTo>
                  <a:pt x="243" y="485"/>
                </a:lnTo>
                <a:lnTo>
                  <a:pt x="240" y="493"/>
                </a:lnTo>
                <a:lnTo>
                  <a:pt x="240" y="493"/>
                </a:lnTo>
                <a:lnTo>
                  <a:pt x="237" y="500"/>
                </a:lnTo>
                <a:lnTo>
                  <a:pt x="236" y="507"/>
                </a:lnTo>
                <a:lnTo>
                  <a:pt x="235" y="526"/>
                </a:lnTo>
                <a:lnTo>
                  <a:pt x="235" y="551"/>
                </a:lnTo>
                <a:lnTo>
                  <a:pt x="209" y="524"/>
                </a:lnTo>
                <a:lnTo>
                  <a:pt x="209" y="524"/>
                </a:lnTo>
                <a:lnTo>
                  <a:pt x="214" y="507"/>
                </a:lnTo>
                <a:lnTo>
                  <a:pt x="214" y="507"/>
                </a:lnTo>
                <a:lnTo>
                  <a:pt x="216" y="486"/>
                </a:lnTo>
                <a:lnTo>
                  <a:pt x="219" y="463"/>
                </a:lnTo>
                <a:lnTo>
                  <a:pt x="219" y="463"/>
                </a:lnTo>
                <a:lnTo>
                  <a:pt x="220" y="436"/>
                </a:lnTo>
                <a:lnTo>
                  <a:pt x="221" y="409"/>
                </a:lnTo>
                <a:lnTo>
                  <a:pt x="221" y="409"/>
                </a:lnTo>
                <a:lnTo>
                  <a:pt x="226" y="390"/>
                </a:lnTo>
                <a:lnTo>
                  <a:pt x="231" y="374"/>
                </a:lnTo>
                <a:lnTo>
                  <a:pt x="231" y="374"/>
                </a:lnTo>
                <a:close/>
                <a:moveTo>
                  <a:pt x="355" y="688"/>
                </a:moveTo>
                <a:lnTo>
                  <a:pt x="372" y="705"/>
                </a:lnTo>
                <a:lnTo>
                  <a:pt x="360" y="719"/>
                </a:lnTo>
                <a:lnTo>
                  <a:pt x="358" y="721"/>
                </a:lnTo>
                <a:lnTo>
                  <a:pt x="332" y="698"/>
                </a:lnTo>
                <a:lnTo>
                  <a:pt x="347" y="696"/>
                </a:lnTo>
                <a:lnTo>
                  <a:pt x="347" y="696"/>
                </a:lnTo>
                <a:lnTo>
                  <a:pt x="352" y="692"/>
                </a:lnTo>
                <a:lnTo>
                  <a:pt x="355" y="688"/>
                </a:lnTo>
                <a:lnTo>
                  <a:pt x="355" y="688"/>
                </a:lnTo>
                <a:close/>
                <a:moveTo>
                  <a:pt x="205" y="531"/>
                </a:moveTo>
                <a:lnTo>
                  <a:pt x="232" y="562"/>
                </a:lnTo>
                <a:lnTo>
                  <a:pt x="232" y="596"/>
                </a:lnTo>
                <a:lnTo>
                  <a:pt x="202" y="565"/>
                </a:lnTo>
                <a:lnTo>
                  <a:pt x="202" y="565"/>
                </a:lnTo>
                <a:lnTo>
                  <a:pt x="203" y="551"/>
                </a:lnTo>
                <a:lnTo>
                  <a:pt x="203" y="551"/>
                </a:lnTo>
                <a:lnTo>
                  <a:pt x="205" y="531"/>
                </a:lnTo>
                <a:lnTo>
                  <a:pt x="205" y="5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43FE8A51-C1E6-40C2-8FAC-CC3EB52182E1}"/>
              </a:ext>
            </a:extLst>
          </p:cNvPr>
          <p:cNvSpPr>
            <a:spLocks/>
          </p:cNvSpPr>
          <p:nvPr/>
        </p:nvSpPr>
        <p:spPr bwMode="auto">
          <a:xfrm>
            <a:off x="6254420" y="4897186"/>
            <a:ext cx="1035050" cy="1454150"/>
          </a:xfrm>
          <a:custGeom>
            <a:avLst/>
            <a:gdLst>
              <a:gd name="T0" fmla="*/ 467 w 652"/>
              <a:gd name="T1" fmla="*/ 60 h 916"/>
              <a:gd name="T2" fmla="*/ 505 w 652"/>
              <a:gd name="T3" fmla="*/ 68 h 916"/>
              <a:gd name="T4" fmla="*/ 529 w 652"/>
              <a:gd name="T5" fmla="*/ 94 h 916"/>
              <a:gd name="T6" fmla="*/ 554 w 652"/>
              <a:gd name="T7" fmla="*/ 105 h 916"/>
              <a:gd name="T8" fmla="*/ 563 w 652"/>
              <a:gd name="T9" fmla="*/ 136 h 916"/>
              <a:gd name="T10" fmla="*/ 554 w 652"/>
              <a:gd name="T11" fmla="*/ 200 h 916"/>
              <a:gd name="T12" fmla="*/ 568 w 652"/>
              <a:gd name="T13" fmla="*/ 220 h 916"/>
              <a:gd name="T14" fmla="*/ 573 w 652"/>
              <a:gd name="T15" fmla="*/ 245 h 916"/>
              <a:gd name="T16" fmla="*/ 557 w 652"/>
              <a:gd name="T17" fmla="*/ 262 h 916"/>
              <a:gd name="T18" fmla="*/ 535 w 652"/>
              <a:gd name="T19" fmla="*/ 260 h 916"/>
              <a:gd name="T20" fmla="*/ 488 w 652"/>
              <a:gd name="T21" fmla="*/ 230 h 916"/>
              <a:gd name="T22" fmla="*/ 522 w 652"/>
              <a:gd name="T23" fmla="*/ 296 h 916"/>
              <a:gd name="T24" fmla="*/ 562 w 652"/>
              <a:gd name="T25" fmla="*/ 364 h 916"/>
              <a:gd name="T26" fmla="*/ 616 w 652"/>
              <a:gd name="T27" fmla="*/ 435 h 916"/>
              <a:gd name="T28" fmla="*/ 635 w 652"/>
              <a:gd name="T29" fmla="*/ 470 h 916"/>
              <a:gd name="T30" fmla="*/ 634 w 652"/>
              <a:gd name="T31" fmla="*/ 494 h 916"/>
              <a:gd name="T32" fmla="*/ 630 w 652"/>
              <a:gd name="T33" fmla="*/ 545 h 916"/>
              <a:gd name="T34" fmla="*/ 652 w 652"/>
              <a:gd name="T35" fmla="*/ 584 h 916"/>
              <a:gd name="T36" fmla="*/ 610 w 652"/>
              <a:gd name="T37" fmla="*/ 622 h 916"/>
              <a:gd name="T38" fmla="*/ 445 w 652"/>
              <a:gd name="T39" fmla="*/ 599 h 916"/>
              <a:gd name="T40" fmla="*/ 466 w 652"/>
              <a:gd name="T41" fmla="*/ 623 h 916"/>
              <a:gd name="T42" fmla="*/ 474 w 652"/>
              <a:gd name="T43" fmla="*/ 639 h 916"/>
              <a:gd name="T44" fmla="*/ 505 w 652"/>
              <a:gd name="T45" fmla="*/ 637 h 916"/>
              <a:gd name="T46" fmla="*/ 528 w 652"/>
              <a:gd name="T47" fmla="*/ 638 h 916"/>
              <a:gd name="T48" fmla="*/ 555 w 652"/>
              <a:gd name="T49" fmla="*/ 668 h 916"/>
              <a:gd name="T50" fmla="*/ 532 w 652"/>
              <a:gd name="T51" fmla="*/ 687 h 916"/>
              <a:gd name="T52" fmla="*/ 491 w 652"/>
              <a:gd name="T53" fmla="*/ 685 h 916"/>
              <a:gd name="T54" fmla="*/ 449 w 652"/>
              <a:gd name="T55" fmla="*/ 681 h 916"/>
              <a:gd name="T56" fmla="*/ 381 w 652"/>
              <a:gd name="T57" fmla="*/ 633 h 916"/>
              <a:gd name="T58" fmla="*/ 302 w 652"/>
              <a:gd name="T59" fmla="*/ 648 h 916"/>
              <a:gd name="T60" fmla="*/ 320 w 652"/>
              <a:gd name="T61" fmla="*/ 709 h 916"/>
              <a:gd name="T62" fmla="*/ 366 w 652"/>
              <a:gd name="T63" fmla="*/ 750 h 916"/>
              <a:gd name="T64" fmla="*/ 364 w 652"/>
              <a:gd name="T65" fmla="*/ 766 h 916"/>
              <a:gd name="T66" fmla="*/ 330 w 652"/>
              <a:gd name="T67" fmla="*/ 772 h 916"/>
              <a:gd name="T68" fmla="*/ 278 w 652"/>
              <a:gd name="T69" fmla="*/ 744 h 916"/>
              <a:gd name="T70" fmla="*/ 239 w 652"/>
              <a:gd name="T71" fmla="*/ 707 h 916"/>
              <a:gd name="T72" fmla="*/ 224 w 652"/>
              <a:gd name="T73" fmla="*/ 672 h 916"/>
              <a:gd name="T74" fmla="*/ 210 w 652"/>
              <a:gd name="T75" fmla="*/ 644 h 916"/>
              <a:gd name="T76" fmla="*/ 230 w 652"/>
              <a:gd name="T77" fmla="*/ 797 h 916"/>
              <a:gd name="T78" fmla="*/ 277 w 652"/>
              <a:gd name="T79" fmla="*/ 867 h 916"/>
              <a:gd name="T80" fmla="*/ 286 w 652"/>
              <a:gd name="T81" fmla="*/ 907 h 916"/>
              <a:gd name="T82" fmla="*/ 258 w 652"/>
              <a:gd name="T83" fmla="*/ 916 h 916"/>
              <a:gd name="T84" fmla="*/ 217 w 652"/>
              <a:gd name="T85" fmla="*/ 901 h 916"/>
              <a:gd name="T86" fmla="*/ 180 w 652"/>
              <a:gd name="T87" fmla="*/ 855 h 916"/>
              <a:gd name="T88" fmla="*/ 166 w 652"/>
              <a:gd name="T89" fmla="*/ 830 h 916"/>
              <a:gd name="T90" fmla="*/ 165 w 652"/>
              <a:gd name="T91" fmla="*/ 769 h 916"/>
              <a:gd name="T92" fmla="*/ 137 w 652"/>
              <a:gd name="T93" fmla="*/ 695 h 916"/>
              <a:gd name="T94" fmla="*/ 137 w 652"/>
              <a:gd name="T95" fmla="*/ 651 h 916"/>
              <a:gd name="T96" fmla="*/ 112 w 652"/>
              <a:gd name="T97" fmla="*/ 582 h 916"/>
              <a:gd name="T98" fmla="*/ 65 w 652"/>
              <a:gd name="T99" fmla="*/ 488 h 916"/>
              <a:gd name="T100" fmla="*/ 30 w 652"/>
              <a:gd name="T101" fmla="*/ 392 h 916"/>
              <a:gd name="T102" fmla="*/ 7 w 652"/>
              <a:gd name="T103" fmla="*/ 340 h 916"/>
              <a:gd name="T104" fmla="*/ 0 w 652"/>
              <a:gd name="T105" fmla="*/ 302 h 916"/>
              <a:gd name="T106" fmla="*/ 21 w 652"/>
              <a:gd name="T107" fmla="*/ 251 h 916"/>
              <a:gd name="T108" fmla="*/ 79 w 652"/>
              <a:gd name="T109" fmla="*/ 170 h 916"/>
              <a:gd name="T110" fmla="*/ 198 w 652"/>
              <a:gd name="T111" fmla="*/ 89 h 916"/>
              <a:gd name="T112" fmla="*/ 253 w 652"/>
              <a:gd name="T113" fmla="*/ 41 h 916"/>
              <a:gd name="T114" fmla="*/ 323 w 652"/>
              <a:gd name="T115" fmla="*/ 2 h 916"/>
              <a:gd name="T116" fmla="*/ 378 w 652"/>
              <a:gd name="T117" fmla="*/ 1 h 916"/>
              <a:gd name="T118" fmla="*/ 399 w 652"/>
              <a:gd name="T119" fmla="*/ 18 h 916"/>
              <a:gd name="T120" fmla="*/ 434 w 652"/>
              <a:gd name="T121" fmla="*/ 51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2" h="916">
                <a:moveTo>
                  <a:pt x="439" y="67"/>
                </a:moveTo>
                <a:lnTo>
                  <a:pt x="439" y="67"/>
                </a:lnTo>
                <a:lnTo>
                  <a:pt x="444" y="64"/>
                </a:lnTo>
                <a:lnTo>
                  <a:pt x="459" y="61"/>
                </a:lnTo>
                <a:lnTo>
                  <a:pt x="467" y="60"/>
                </a:lnTo>
                <a:lnTo>
                  <a:pt x="477" y="58"/>
                </a:lnTo>
                <a:lnTo>
                  <a:pt x="487" y="61"/>
                </a:lnTo>
                <a:lnTo>
                  <a:pt x="496" y="63"/>
                </a:lnTo>
                <a:lnTo>
                  <a:pt x="496" y="63"/>
                </a:lnTo>
                <a:lnTo>
                  <a:pt x="505" y="68"/>
                </a:lnTo>
                <a:lnTo>
                  <a:pt x="512" y="73"/>
                </a:lnTo>
                <a:lnTo>
                  <a:pt x="522" y="83"/>
                </a:lnTo>
                <a:lnTo>
                  <a:pt x="528" y="90"/>
                </a:lnTo>
                <a:lnTo>
                  <a:pt x="529" y="94"/>
                </a:lnTo>
                <a:lnTo>
                  <a:pt x="529" y="94"/>
                </a:lnTo>
                <a:lnTo>
                  <a:pt x="533" y="94"/>
                </a:lnTo>
                <a:lnTo>
                  <a:pt x="540" y="95"/>
                </a:lnTo>
                <a:lnTo>
                  <a:pt x="545" y="96"/>
                </a:lnTo>
                <a:lnTo>
                  <a:pt x="549" y="100"/>
                </a:lnTo>
                <a:lnTo>
                  <a:pt x="554" y="105"/>
                </a:lnTo>
                <a:lnTo>
                  <a:pt x="557" y="111"/>
                </a:lnTo>
                <a:lnTo>
                  <a:pt x="557" y="111"/>
                </a:lnTo>
                <a:lnTo>
                  <a:pt x="560" y="119"/>
                </a:lnTo>
                <a:lnTo>
                  <a:pt x="562" y="127"/>
                </a:lnTo>
                <a:lnTo>
                  <a:pt x="563" y="136"/>
                </a:lnTo>
                <a:lnTo>
                  <a:pt x="564" y="145"/>
                </a:lnTo>
                <a:lnTo>
                  <a:pt x="563" y="163"/>
                </a:lnTo>
                <a:lnTo>
                  <a:pt x="560" y="179"/>
                </a:lnTo>
                <a:lnTo>
                  <a:pt x="560" y="179"/>
                </a:lnTo>
                <a:lnTo>
                  <a:pt x="554" y="200"/>
                </a:lnTo>
                <a:lnTo>
                  <a:pt x="551" y="203"/>
                </a:lnTo>
                <a:lnTo>
                  <a:pt x="551" y="203"/>
                </a:lnTo>
                <a:lnTo>
                  <a:pt x="557" y="208"/>
                </a:lnTo>
                <a:lnTo>
                  <a:pt x="562" y="214"/>
                </a:lnTo>
                <a:lnTo>
                  <a:pt x="568" y="220"/>
                </a:lnTo>
                <a:lnTo>
                  <a:pt x="573" y="228"/>
                </a:lnTo>
                <a:lnTo>
                  <a:pt x="575" y="235"/>
                </a:lnTo>
                <a:lnTo>
                  <a:pt x="575" y="239"/>
                </a:lnTo>
                <a:lnTo>
                  <a:pt x="574" y="242"/>
                </a:lnTo>
                <a:lnTo>
                  <a:pt x="573" y="245"/>
                </a:lnTo>
                <a:lnTo>
                  <a:pt x="569" y="248"/>
                </a:lnTo>
                <a:lnTo>
                  <a:pt x="569" y="248"/>
                </a:lnTo>
                <a:lnTo>
                  <a:pt x="563" y="253"/>
                </a:lnTo>
                <a:lnTo>
                  <a:pt x="560" y="257"/>
                </a:lnTo>
                <a:lnTo>
                  <a:pt x="557" y="262"/>
                </a:lnTo>
                <a:lnTo>
                  <a:pt x="556" y="263"/>
                </a:lnTo>
                <a:lnTo>
                  <a:pt x="554" y="263"/>
                </a:lnTo>
                <a:lnTo>
                  <a:pt x="544" y="263"/>
                </a:lnTo>
                <a:lnTo>
                  <a:pt x="544" y="263"/>
                </a:lnTo>
                <a:lnTo>
                  <a:pt x="535" y="260"/>
                </a:lnTo>
                <a:lnTo>
                  <a:pt x="526" y="257"/>
                </a:lnTo>
                <a:lnTo>
                  <a:pt x="517" y="252"/>
                </a:lnTo>
                <a:lnTo>
                  <a:pt x="507" y="246"/>
                </a:lnTo>
                <a:lnTo>
                  <a:pt x="493" y="235"/>
                </a:lnTo>
                <a:lnTo>
                  <a:pt x="488" y="230"/>
                </a:lnTo>
                <a:lnTo>
                  <a:pt x="485" y="242"/>
                </a:lnTo>
                <a:lnTo>
                  <a:pt x="485" y="242"/>
                </a:lnTo>
                <a:lnTo>
                  <a:pt x="501" y="265"/>
                </a:lnTo>
                <a:lnTo>
                  <a:pt x="516" y="286"/>
                </a:lnTo>
                <a:lnTo>
                  <a:pt x="522" y="296"/>
                </a:lnTo>
                <a:lnTo>
                  <a:pt x="526" y="306"/>
                </a:lnTo>
                <a:lnTo>
                  <a:pt x="526" y="306"/>
                </a:lnTo>
                <a:lnTo>
                  <a:pt x="536" y="325"/>
                </a:lnTo>
                <a:lnTo>
                  <a:pt x="549" y="346"/>
                </a:lnTo>
                <a:lnTo>
                  <a:pt x="562" y="364"/>
                </a:lnTo>
                <a:lnTo>
                  <a:pt x="571" y="376"/>
                </a:lnTo>
                <a:lnTo>
                  <a:pt x="571" y="376"/>
                </a:lnTo>
                <a:lnTo>
                  <a:pt x="583" y="391"/>
                </a:lnTo>
                <a:lnTo>
                  <a:pt x="600" y="413"/>
                </a:lnTo>
                <a:lnTo>
                  <a:pt x="616" y="435"/>
                </a:lnTo>
                <a:lnTo>
                  <a:pt x="623" y="446"/>
                </a:lnTo>
                <a:lnTo>
                  <a:pt x="623" y="446"/>
                </a:lnTo>
                <a:lnTo>
                  <a:pt x="627" y="452"/>
                </a:lnTo>
                <a:lnTo>
                  <a:pt x="633" y="464"/>
                </a:lnTo>
                <a:lnTo>
                  <a:pt x="635" y="470"/>
                </a:lnTo>
                <a:lnTo>
                  <a:pt x="636" y="476"/>
                </a:lnTo>
                <a:lnTo>
                  <a:pt x="638" y="482"/>
                </a:lnTo>
                <a:lnTo>
                  <a:pt x="636" y="488"/>
                </a:lnTo>
                <a:lnTo>
                  <a:pt x="636" y="488"/>
                </a:lnTo>
                <a:lnTo>
                  <a:pt x="634" y="494"/>
                </a:lnTo>
                <a:lnTo>
                  <a:pt x="631" y="503"/>
                </a:lnTo>
                <a:lnTo>
                  <a:pt x="629" y="521"/>
                </a:lnTo>
                <a:lnTo>
                  <a:pt x="629" y="537"/>
                </a:lnTo>
                <a:lnTo>
                  <a:pt x="629" y="543"/>
                </a:lnTo>
                <a:lnTo>
                  <a:pt x="630" y="545"/>
                </a:lnTo>
                <a:lnTo>
                  <a:pt x="630" y="545"/>
                </a:lnTo>
                <a:lnTo>
                  <a:pt x="642" y="565"/>
                </a:lnTo>
                <a:lnTo>
                  <a:pt x="650" y="577"/>
                </a:lnTo>
                <a:lnTo>
                  <a:pt x="652" y="582"/>
                </a:lnTo>
                <a:lnTo>
                  <a:pt x="652" y="584"/>
                </a:lnTo>
                <a:lnTo>
                  <a:pt x="652" y="584"/>
                </a:lnTo>
                <a:lnTo>
                  <a:pt x="645" y="592"/>
                </a:lnTo>
                <a:lnTo>
                  <a:pt x="631" y="605"/>
                </a:lnTo>
                <a:lnTo>
                  <a:pt x="616" y="618"/>
                </a:lnTo>
                <a:lnTo>
                  <a:pt x="610" y="622"/>
                </a:lnTo>
                <a:lnTo>
                  <a:pt x="606" y="623"/>
                </a:lnTo>
                <a:lnTo>
                  <a:pt x="606" y="623"/>
                </a:lnTo>
                <a:lnTo>
                  <a:pt x="547" y="628"/>
                </a:lnTo>
                <a:lnTo>
                  <a:pt x="489" y="595"/>
                </a:lnTo>
                <a:lnTo>
                  <a:pt x="445" y="599"/>
                </a:lnTo>
                <a:lnTo>
                  <a:pt x="445" y="599"/>
                </a:lnTo>
                <a:lnTo>
                  <a:pt x="454" y="608"/>
                </a:lnTo>
                <a:lnTo>
                  <a:pt x="461" y="615"/>
                </a:lnTo>
                <a:lnTo>
                  <a:pt x="465" y="620"/>
                </a:lnTo>
                <a:lnTo>
                  <a:pt x="466" y="623"/>
                </a:lnTo>
                <a:lnTo>
                  <a:pt x="466" y="623"/>
                </a:lnTo>
                <a:lnTo>
                  <a:pt x="470" y="631"/>
                </a:lnTo>
                <a:lnTo>
                  <a:pt x="472" y="636"/>
                </a:lnTo>
                <a:lnTo>
                  <a:pt x="474" y="639"/>
                </a:lnTo>
                <a:lnTo>
                  <a:pt x="474" y="639"/>
                </a:lnTo>
                <a:lnTo>
                  <a:pt x="485" y="639"/>
                </a:lnTo>
                <a:lnTo>
                  <a:pt x="494" y="639"/>
                </a:lnTo>
                <a:lnTo>
                  <a:pt x="500" y="639"/>
                </a:lnTo>
                <a:lnTo>
                  <a:pt x="500" y="639"/>
                </a:lnTo>
                <a:lnTo>
                  <a:pt x="505" y="637"/>
                </a:lnTo>
                <a:lnTo>
                  <a:pt x="512" y="633"/>
                </a:lnTo>
                <a:lnTo>
                  <a:pt x="516" y="632"/>
                </a:lnTo>
                <a:lnTo>
                  <a:pt x="519" y="632"/>
                </a:lnTo>
                <a:lnTo>
                  <a:pt x="524" y="634"/>
                </a:lnTo>
                <a:lnTo>
                  <a:pt x="528" y="638"/>
                </a:lnTo>
                <a:lnTo>
                  <a:pt x="528" y="638"/>
                </a:lnTo>
                <a:lnTo>
                  <a:pt x="547" y="656"/>
                </a:lnTo>
                <a:lnTo>
                  <a:pt x="551" y="661"/>
                </a:lnTo>
                <a:lnTo>
                  <a:pt x="554" y="665"/>
                </a:lnTo>
                <a:lnTo>
                  <a:pt x="555" y="668"/>
                </a:lnTo>
                <a:lnTo>
                  <a:pt x="554" y="672"/>
                </a:lnTo>
                <a:lnTo>
                  <a:pt x="554" y="672"/>
                </a:lnTo>
                <a:lnTo>
                  <a:pt x="550" y="676"/>
                </a:lnTo>
                <a:lnTo>
                  <a:pt x="545" y="679"/>
                </a:lnTo>
                <a:lnTo>
                  <a:pt x="532" y="687"/>
                </a:lnTo>
                <a:lnTo>
                  <a:pt x="511" y="694"/>
                </a:lnTo>
                <a:lnTo>
                  <a:pt x="511" y="694"/>
                </a:lnTo>
                <a:lnTo>
                  <a:pt x="508" y="693"/>
                </a:lnTo>
                <a:lnTo>
                  <a:pt x="504" y="692"/>
                </a:lnTo>
                <a:lnTo>
                  <a:pt x="491" y="685"/>
                </a:lnTo>
                <a:lnTo>
                  <a:pt x="478" y="679"/>
                </a:lnTo>
                <a:lnTo>
                  <a:pt x="471" y="676"/>
                </a:lnTo>
                <a:lnTo>
                  <a:pt x="471" y="676"/>
                </a:lnTo>
                <a:lnTo>
                  <a:pt x="465" y="678"/>
                </a:lnTo>
                <a:lnTo>
                  <a:pt x="449" y="681"/>
                </a:lnTo>
                <a:lnTo>
                  <a:pt x="449" y="681"/>
                </a:lnTo>
                <a:lnTo>
                  <a:pt x="434" y="679"/>
                </a:lnTo>
                <a:lnTo>
                  <a:pt x="417" y="677"/>
                </a:lnTo>
                <a:lnTo>
                  <a:pt x="396" y="672"/>
                </a:lnTo>
                <a:lnTo>
                  <a:pt x="381" y="633"/>
                </a:lnTo>
                <a:lnTo>
                  <a:pt x="367" y="626"/>
                </a:lnTo>
                <a:lnTo>
                  <a:pt x="355" y="605"/>
                </a:lnTo>
                <a:lnTo>
                  <a:pt x="295" y="617"/>
                </a:lnTo>
                <a:lnTo>
                  <a:pt x="295" y="617"/>
                </a:lnTo>
                <a:lnTo>
                  <a:pt x="302" y="648"/>
                </a:lnTo>
                <a:lnTo>
                  <a:pt x="308" y="683"/>
                </a:lnTo>
                <a:lnTo>
                  <a:pt x="308" y="683"/>
                </a:lnTo>
                <a:lnTo>
                  <a:pt x="310" y="689"/>
                </a:lnTo>
                <a:lnTo>
                  <a:pt x="314" y="698"/>
                </a:lnTo>
                <a:lnTo>
                  <a:pt x="320" y="709"/>
                </a:lnTo>
                <a:lnTo>
                  <a:pt x="320" y="709"/>
                </a:lnTo>
                <a:lnTo>
                  <a:pt x="330" y="716"/>
                </a:lnTo>
                <a:lnTo>
                  <a:pt x="348" y="733"/>
                </a:lnTo>
                <a:lnTo>
                  <a:pt x="358" y="741"/>
                </a:lnTo>
                <a:lnTo>
                  <a:pt x="366" y="750"/>
                </a:lnTo>
                <a:lnTo>
                  <a:pt x="371" y="757"/>
                </a:lnTo>
                <a:lnTo>
                  <a:pt x="372" y="760"/>
                </a:lnTo>
                <a:lnTo>
                  <a:pt x="371" y="761"/>
                </a:lnTo>
                <a:lnTo>
                  <a:pt x="371" y="761"/>
                </a:lnTo>
                <a:lnTo>
                  <a:pt x="364" y="766"/>
                </a:lnTo>
                <a:lnTo>
                  <a:pt x="359" y="768"/>
                </a:lnTo>
                <a:lnTo>
                  <a:pt x="351" y="771"/>
                </a:lnTo>
                <a:lnTo>
                  <a:pt x="345" y="772"/>
                </a:lnTo>
                <a:lnTo>
                  <a:pt x="337" y="772"/>
                </a:lnTo>
                <a:lnTo>
                  <a:pt x="330" y="772"/>
                </a:lnTo>
                <a:lnTo>
                  <a:pt x="321" y="769"/>
                </a:lnTo>
                <a:lnTo>
                  <a:pt x="321" y="769"/>
                </a:lnTo>
                <a:lnTo>
                  <a:pt x="306" y="762"/>
                </a:lnTo>
                <a:lnTo>
                  <a:pt x="292" y="754"/>
                </a:lnTo>
                <a:lnTo>
                  <a:pt x="278" y="744"/>
                </a:lnTo>
                <a:lnTo>
                  <a:pt x="267" y="732"/>
                </a:lnTo>
                <a:lnTo>
                  <a:pt x="267" y="732"/>
                </a:lnTo>
                <a:lnTo>
                  <a:pt x="258" y="722"/>
                </a:lnTo>
                <a:lnTo>
                  <a:pt x="249" y="715"/>
                </a:lnTo>
                <a:lnTo>
                  <a:pt x="239" y="707"/>
                </a:lnTo>
                <a:lnTo>
                  <a:pt x="239" y="707"/>
                </a:lnTo>
                <a:lnTo>
                  <a:pt x="236" y="701"/>
                </a:lnTo>
                <a:lnTo>
                  <a:pt x="230" y="690"/>
                </a:lnTo>
                <a:lnTo>
                  <a:pt x="226" y="679"/>
                </a:lnTo>
                <a:lnTo>
                  <a:pt x="224" y="672"/>
                </a:lnTo>
                <a:lnTo>
                  <a:pt x="224" y="672"/>
                </a:lnTo>
                <a:lnTo>
                  <a:pt x="225" y="668"/>
                </a:lnTo>
                <a:lnTo>
                  <a:pt x="225" y="662"/>
                </a:lnTo>
                <a:lnTo>
                  <a:pt x="224" y="654"/>
                </a:lnTo>
                <a:lnTo>
                  <a:pt x="210" y="644"/>
                </a:lnTo>
                <a:lnTo>
                  <a:pt x="210" y="644"/>
                </a:lnTo>
                <a:lnTo>
                  <a:pt x="220" y="701"/>
                </a:lnTo>
                <a:lnTo>
                  <a:pt x="227" y="744"/>
                </a:lnTo>
                <a:lnTo>
                  <a:pt x="230" y="769"/>
                </a:lnTo>
                <a:lnTo>
                  <a:pt x="230" y="797"/>
                </a:lnTo>
                <a:lnTo>
                  <a:pt x="230" y="797"/>
                </a:lnTo>
                <a:lnTo>
                  <a:pt x="254" y="830"/>
                </a:lnTo>
                <a:lnTo>
                  <a:pt x="270" y="855"/>
                </a:lnTo>
                <a:lnTo>
                  <a:pt x="277" y="867"/>
                </a:lnTo>
                <a:lnTo>
                  <a:pt x="277" y="867"/>
                </a:lnTo>
                <a:lnTo>
                  <a:pt x="283" y="884"/>
                </a:lnTo>
                <a:lnTo>
                  <a:pt x="286" y="896"/>
                </a:lnTo>
                <a:lnTo>
                  <a:pt x="286" y="901"/>
                </a:lnTo>
                <a:lnTo>
                  <a:pt x="286" y="907"/>
                </a:lnTo>
                <a:lnTo>
                  <a:pt x="286" y="907"/>
                </a:lnTo>
                <a:lnTo>
                  <a:pt x="283" y="911"/>
                </a:lnTo>
                <a:lnTo>
                  <a:pt x="278" y="913"/>
                </a:lnTo>
                <a:lnTo>
                  <a:pt x="272" y="916"/>
                </a:lnTo>
                <a:lnTo>
                  <a:pt x="265" y="916"/>
                </a:lnTo>
                <a:lnTo>
                  <a:pt x="258" y="916"/>
                </a:lnTo>
                <a:lnTo>
                  <a:pt x="249" y="914"/>
                </a:lnTo>
                <a:lnTo>
                  <a:pt x="241" y="912"/>
                </a:lnTo>
                <a:lnTo>
                  <a:pt x="231" y="908"/>
                </a:lnTo>
                <a:lnTo>
                  <a:pt x="231" y="908"/>
                </a:lnTo>
                <a:lnTo>
                  <a:pt x="217" y="901"/>
                </a:lnTo>
                <a:lnTo>
                  <a:pt x="208" y="894"/>
                </a:lnTo>
                <a:lnTo>
                  <a:pt x="200" y="884"/>
                </a:lnTo>
                <a:lnTo>
                  <a:pt x="191" y="869"/>
                </a:lnTo>
                <a:lnTo>
                  <a:pt x="191" y="869"/>
                </a:lnTo>
                <a:lnTo>
                  <a:pt x="180" y="855"/>
                </a:lnTo>
                <a:lnTo>
                  <a:pt x="172" y="846"/>
                </a:lnTo>
                <a:lnTo>
                  <a:pt x="168" y="839"/>
                </a:lnTo>
                <a:lnTo>
                  <a:pt x="166" y="835"/>
                </a:lnTo>
                <a:lnTo>
                  <a:pt x="166" y="830"/>
                </a:lnTo>
                <a:lnTo>
                  <a:pt x="166" y="830"/>
                </a:lnTo>
                <a:lnTo>
                  <a:pt x="168" y="807"/>
                </a:lnTo>
                <a:lnTo>
                  <a:pt x="169" y="784"/>
                </a:lnTo>
                <a:lnTo>
                  <a:pt x="169" y="784"/>
                </a:lnTo>
                <a:lnTo>
                  <a:pt x="168" y="779"/>
                </a:lnTo>
                <a:lnTo>
                  <a:pt x="165" y="769"/>
                </a:lnTo>
                <a:lnTo>
                  <a:pt x="154" y="746"/>
                </a:lnTo>
                <a:lnTo>
                  <a:pt x="143" y="720"/>
                </a:lnTo>
                <a:lnTo>
                  <a:pt x="140" y="706"/>
                </a:lnTo>
                <a:lnTo>
                  <a:pt x="137" y="695"/>
                </a:lnTo>
                <a:lnTo>
                  <a:pt x="137" y="695"/>
                </a:lnTo>
                <a:lnTo>
                  <a:pt x="132" y="676"/>
                </a:lnTo>
                <a:lnTo>
                  <a:pt x="129" y="662"/>
                </a:lnTo>
                <a:lnTo>
                  <a:pt x="125" y="651"/>
                </a:lnTo>
                <a:lnTo>
                  <a:pt x="137" y="651"/>
                </a:lnTo>
                <a:lnTo>
                  <a:pt x="137" y="651"/>
                </a:lnTo>
                <a:lnTo>
                  <a:pt x="136" y="645"/>
                </a:lnTo>
                <a:lnTo>
                  <a:pt x="131" y="628"/>
                </a:lnTo>
                <a:lnTo>
                  <a:pt x="127" y="615"/>
                </a:lnTo>
                <a:lnTo>
                  <a:pt x="121" y="600"/>
                </a:lnTo>
                <a:lnTo>
                  <a:pt x="112" y="582"/>
                </a:lnTo>
                <a:lnTo>
                  <a:pt x="101" y="562"/>
                </a:lnTo>
                <a:lnTo>
                  <a:pt x="101" y="562"/>
                </a:lnTo>
                <a:lnTo>
                  <a:pt x="87" y="541"/>
                </a:lnTo>
                <a:lnTo>
                  <a:pt x="76" y="515"/>
                </a:lnTo>
                <a:lnTo>
                  <a:pt x="65" y="488"/>
                </a:lnTo>
                <a:lnTo>
                  <a:pt x="56" y="461"/>
                </a:lnTo>
                <a:lnTo>
                  <a:pt x="40" y="416"/>
                </a:lnTo>
                <a:lnTo>
                  <a:pt x="34" y="401"/>
                </a:lnTo>
                <a:lnTo>
                  <a:pt x="30" y="392"/>
                </a:lnTo>
                <a:lnTo>
                  <a:pt x="30" y="392"/>
                </a:lnTo>
                <a:lnTo>
                  <a:pt x="24" y="379"/>
                </a:lnTo>
                <a:lnTo>
                  <a:pt x="17" y="362"/>
                </a:lnTo>
                <a:lnTo>
                  <a:pt x="8" y="341"/>
                </a:lnTo>
                <a:lnTo>
                  <a:pt x="8" y="341"/>
                </a:lnTo>
                <a:lnTo>
                  <a:pt x="7" y="340"/>
                </a:lnTo>
                <a:lnTo>
                  <a:pt x="3" y="332"/>
                </a:lnTo>
                <a:lnTo>
                  <a:pt x="1" y="327"/>
                </a:lnTo>
                <a:lnTo>
                  <a:pt x="0" y="320"/>
                </a:lnTo>
                <a:lnTo>
                  <a:pt x="0" y="312"/>
                </a:lnTo>
                <a:lnTo>
                  <a:pt x="0" y="302"/>
                </a:lnTo>
                <a:lnTo>
                  <a:pt x="0" y="302"/>
                </a:lnTo>
                <a:lnTo>
                  <a:pt x="1" y="296"/>
                </a:lnTo>
                <a:lnTo>
                  <a:pt x="3" y="287"/>
                </a:lnTo>
                <a:lnTo>
                  <a:pt x="11" y="270"/>
                </a:lnTo>
                <a:lnTo>
                  <a:pt x="21" y="251"/>
                </a:lnTo>
                <a:lnTo>
                  <a:pt x="34" y="230"/>
                </a:lnTo>
                <a:lnTo>
                  <a:pt x="47" y="211"/>
                </a:lnTo>
                <a:lnTo>
                  <a:pt x="59" y="194"/>
                </a:lnTo>
                <a:lnTo>
                  <a:pt x="71" y="179"/>
                </a:lnTo>
                <a:lnTo>
                  <a:pt x="79" y="170"/>
                </a:lnTo>
                <a:lnTo>
                  <a:pt x="79" y="170"/>
                </a:lnTo>
                <a:lnTo>
                  <a:pt x="90" y="163"/>
                </a:lnTo>
                <a:lnTo>
                  <a:pt x="107" y="151"/>
                </a:lnTo>
                <a:lnTo>
                  <a:pt x="152" y="120"/>
                </a:lnTo>
                <a:lnTo>
                  <a:pt x="198" y="89"/>
                </a:lnTo>
                <a:lnTo>
                  <a:pt x="217" y="74"/>
                </a:lnTo>
                <a:lnTo>
                  <a:pt x="230" y="62"/>
                </a:lnTo>
                <a:lnTo>
                  <a:pt x="230" y="62"/>
                </a:lnTo>
                <a:lnTo>
                  <a:pt x="241" y="52"/>
                </a:lnTo>
                <a:lnTo>
                  <a:pt x="253" y="41"/>
                </a:lnTo>
                <a:lnTo>
                  <a:pt x="266" y="32"/>
                </a:lnTo>
                <a:lnTo>
                  <a:pt x="281" y="22"/>
                </a:lnTo>
                <a:lnTo>
                  <a:pt x="295" y="13"/>
                </a:lnTo>
                <a:lnTo>
                  <a:pt x="310" y="6"/>
                </a:lnTo>
                <a:lnTo>
                  <a:pt x="323" y="2"/>
                </a:lnTo>
                <a:lnTo>
                  <a:pt x="336" y="0"/>
                </a:lnTo>
                <a:lnTo>
                  <a:pt x="336" y="0"/>
                </a:lnTo>
                <a:lnTo>
                  <a:pt x="355" y="0"/>
                </a:lnTo>
                <a:lnTo>
                  <a:pt x="372" y="1"/>
                </a:lnTo>
                <a:lnTo>
                  <a:pt x="378" y="1"/>
                </a:lnTo>
                <a:lnTo>
                  <a:pt x="384" y="4"/>
                </a:lnTo>
                <a:lnTo>
                  <a:pt x="388" y="6"/>
                </a:lnTo>
                <a:lnTo>
                  <a:pt x="392" y="8"/>
                </a:lnTo>
                <a:lnTo>
                  <a:pt x="392" y="8"/>
                </a:lnTo>
                <a:lnTo>
                  <a:pt x="399" y="18"/>
                </a:lnTo>
                <a:lnTo>
                  <a:pt x="410" y="28"/>
                </a:lnTo>
                <a:lnTo>
                  <a:pt x="429" y="45"/>
                </a:lnTo>
                <a:lnTo>
                  <a:pt x="429" y="45"/>
                </a:lnTo>
                <a:lnTo>
                  <a:pt x="433" y="49"/>
                </a:lnTo>
                <a:lnTo>
                  <a:pt x="434" y="51"/>
                </a:lnTo>
                <a:lnTo>
                  <a:pt x="437" y="58"/>
                </a:lnTo>
                <a:lnTo>
                  <a:pt x="439" y="67"/>
                </a:lnTo>
                <a:lnTo>
                  <a:pt x="439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6C2EFE8C-6BF9-4440-8BEF-D29F27E2701C}"/>
              </a:ext>
            </a:extLst>
          </p:cNvPr>
          <p:cNvSpPr>
            <a:spLocks noEditPoints="1"/>
          </p:cNvSpPr>
          <p:nvPr/>
        </p:nvSpPr>
        <p:spPr bwMode="auto">
          <a:xfrm>
            <a:off x="8097642" y="4740452"/>
            <a:ext cx="1064061" cy="1580722"/>
          </a:xfrm>
          <a:custGeom>
            <a:avLst/>
            <a:gdLst>
              <a:gd name="T0" fmla="*/ 251 w 727"/>
              <a:gd name="T1" fmla="*/ 213 h 1080"/>
              <a:gd name="T2" fmla="*/ 282 w 727"/>
              <a:gd name="T3" fmla="*/ 208 h 1080"/>
              <a:gd name="T4" fmla="*/ 239 w 727"/>
              <a:gd name="T5" fmla="*/ 327 h 1080"/>
              <a:gd name="T6" fmla="*/ 206 w 727"/>
              <a:gd name="T7" fmla="*/ 419 h 1080"/>
              <a:gd name="T8" fmla="*/ 178 w 727"/>
              <a:gd name="T9" fmla="*/ 442 h 1080"/>
              <a:gd name="T10" fmla="*/ 190 w 727"/>
              <a:gd name="T11" fmla="*/ 463 h 1080"/>
              <a:gd name="T12" fmla="*/ 189 w 727"/>
              <a:gd name="T13" fmla="*/ 494 h 1080"/>
              <a:gd name="T14" fmla="*/ 136 w 727"/>
              <a:gd name="T15" fmla="*/ 576 h 1080"/>
              <a:gd name="T16" fmla="*/ 128 w 727"/>
              <a:gd name="T17" fmla="*/ 600 h 1080"/>
              <a:gd name="T18" fmla="*/ 2 w 727"/>
              <a:gd name="T19" fmla="*/ 916 h 1080"/>
              <a:gd name="T20" fmla="*/ 286 w 727"/>
              <a:gd name="T21" fmla="*/ 1005 h 1080"/>
              <a:gd name="T22" fmla="*/ 282 w 727"/>
              <a:gd name="T23" fmla="*/ 949 h 1080"/>
              <a:gd name="T24" fmla="*/ 199 w 727"/>
              <a:gd name="T25" fmla="*/ 594 h 1080"/>
              <a:gd name="T26" fmla="*/ 242 w 727"/>
              <a:gd name="T27" fmla="*/ 512 h 1080"/>
              <a:gd name="T28" fmla="*/ 295 w 727"/>
              <a:gd name="T29" fmla="*/ 476 h 1080"/>
              <a:gd name="T30" fmla="*/ 276 w 727"/>
              <a:gd name="T31" fmla="*/ 467 h 1080"/>
              <a:gd name="T32" fmla="*/ 418 w 727"/>
              <a:gd name="T33" fmla="*/ 373 h 1080"/>
              <a:gd name="T34" fmla="*/ 469 w 727"/>
              <a:gd name="T35" fmla="*/ 415 h 1080"/>
              <a:gd name="T36" fmla="*/ 446 w 727"/>
              <a:gd name="T37" fmla="*/ 498 h 1080"/>
              <a:gd name="T38" fmla="*/ 426 w 727"/>
              <a:gd name="T39" fmla="*/ 595 h 1080"/>
              <a:gd name="T40" fmla="*/ 407 w 727"/>
              <a:gd name="T41" fmla="*/ 748 h 1080"/>
              <a:gd name="T42" fmla="*/ 363 w 727"/>
              <a:gd name="T43" fmla="*/ 881 h 1080"/>
              <a:gd name="T44" fmla="*/ 338 w 727"/>
              <a:gd name="T45" fmla="*/ 992 h 1080"/>
              <a:gd name="T46" fmla="*/ 312 w 727"/>
              <a:gd name="T47" fmla="*/ 1000 h 1080"/>
              <a:gd name="T48" fmla="*/ 311 w 727"/>
              <a:gd name="T49" fmla="*/ 1037 h 1080"/>
              <a:gd name="T50" fmla="*/ 356 w 727"/>
              <a:gd name="T51" fmla="*/ 1069 h 1080"/>
              <a:gd name="T52" fmla="*/ 412 w 727"/>
              <a:gd name="T53" fmla="*/ 1078 h 1080"/>
              <a:gd name="T54" fmla="*/ 434 w 727"/>
              <a:gd name="T55" fmla="*/ 1019 h 1080"/>
              <a:gd name="T56" fmla="*/ 493 w 727"/>
              <a:gd name="T57" fmla="*/ 1038 h 1080"/>
              <a:gd name="T58" fmla="*/ 535 w 727"/>
              <a:gd name="T59" fmla="*/ 1064 h 1080"/>
              <a:gd name="T60" fmla="*/ 595 w 727"/>
              <a:gd name="T61" fmla="*/ 1067 h 1080"/>
              <a:gd name="T62" fmla="*/ 607 w 727"/>
              <a:gd name="T63" fmla="*/ 1031 h 1080"/>
              <a:gd name="T64" fmla="*/ 613 w 727"/>
              <a:gd name="T65" fmla="*/ 979 h 1080"/>
              <a:gd name="T66" fmla="*/ 613 w 727"/>
              <a:gd name="T67" fmla="*/ 960 h 1080"/>
              <a:gd name="T68" fmla="*/ 636 w 727"/>
              <a:gd name="T69" fmla="*/ 922 h 1080"/>
              <a:gd name="T70" fmla="*/ 629 w 727"/>
              <a:gd name="T71" fmla="*/ 835 h 1080"/>
              <a:gd name="T72" fmla="*/ 664 w 727"/>
              <a:gd name="T73" fmla="*/ 674 h 1080"/>
              <a:gd name="T74" fmla="*/ 726 w 727"/>
              <a:gd name="T75" fmla="*/ 427 h 1080"/>
              <a:gd name="T76" fmla="*/ 713 w 727"/>
              <a:gd name="T77" fmla="*/ 345 h 1080"/>
              <a:gd name="T78" fmla="*/ 694 w 727"/>
              <a:gd name="T79" fmla="*/ 281 h 1080"/>
              <a:gd name="T80" fmla="*/ 689 w 727"/>
              <a:gd name="T81" fmla="*/ 261 h 1080"/>
              <a:gd name="T82" fmla="*/ 616 w 727"/>
              <a:gd name="T83" fmla="*/ 145 h 1080"/>
              <a:gd name="T84" fmla="*/ 580 w 727"/>
              <a:gd name="T85" fmla="*/ 107 h 1080"/>
              <a:gd name="T86" fmla="*/ 532 w 727"/>
              <a:gd name="T87" fmla="*/ 82 h 1080"/>
              <a:gd name="T88" fmla="*/ 464 w 727"/>
              <a:gd name="T89" fmla="*/ 73 h 1080"/>
              <a:gd name="T90" fmla="*/ 440 w 727"/>
              <a:gd name="T91" fmla="*/ 50 h 1080"/>
              <a:gd name="T92" fmla="*/ 409 w 727"/>
              <a:gd name="T93" fmla="*/ 50 h 1080"/>
              <a:gd name="T94" fmla="*/ 361 w 727"/>
              <a:gd name="T95" fmla="*/ 12 h 1080"/>
              <a:gd name="T96" fmla="*/ 323 w 727"/>
              <a:gd name="T97" fmla="*/ 5 h 1080"/>
              <a:gd name="T98" fmla="*/ 247 w 727"/>
              <a:gd name="T99" fmla="*/ 49 h 1080"/>
              <a:gd name="T100" fmla="*/ 259 w 727"/>
              <a:gd name="T101" fmla="*/ 134 h 1080"/>
              <a:gd name="T102" fmla="*/ 221 w 727"/>
              <a:gd name="T103" fmla="*/ 900 h 1080"/>
              <a:gd name="T104" fmla="*/ 191 w 727"/>
              <a:gd name="T105" fmla="*/ 625 h 1080"/>
              <a:gd name="T106" fmla="*/ 122 w 727"/>
              <a:gd name="T107" fmla="*/ 720 h 1080"/>
              <a:gd name="T108" fmla="*/ 130 w 727"/>
              <a:gd name="T109" fmla="*/ 625 h 1080"/>
              <a:gd name="T110" fmla="*/ 145 w 727"/>
              <a:gd name="T111" fmla="*/ 710 h 1080"/>
              <a:gd name="T112" fmla="*/ 525 w 727"/>
              <a:gd name="T113" fmla="*/ 805 h 1080"/>
              <a:gd name="T114" fmla="*/ 533 w 727"/>
              <a:gd name="T115" fmla="*/ 855 h 1080"/>
              <a:gd name="T116" fmla="*/ 507 w 727"/>
              <a:gd name="T117" fmla="*/ 881 h 1080"/>
              <a:gd name="T118" fmla="*/ 505 w 727"/>
              <a:gd name="T119" fmla="*/ 82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7" h="1080">
                <a:moveTo>
                  <a:pt x="264" y="157"/>
                </a:moveTo>
                <a:lnTo>
                  <a:pt x="264" y="157"/>
                </a:lnTo>
                <a:lnTo>
                  <a:pt x="252" y="196"/>
                </a:lnTo>
                <a:lnTo>
                  <a:pt x="252" y="196"/>
                </a:lnTo>
                <a:lnTo>
                  <a:pt x="251" y="202"/>
                </a:lnTo>
                <a:lnTo>
                  <a:pt x="251" y="207"/>
                </a:lnTo>
                <a:lnTo>
                  <a:pt x="251" y="213"/>
                </a:lnTo>
                <a:lnTo>
                  <a:pt x="252" y="214"/>
                </a:lnTo>
                <a:lnTo>
                  <a:pt x="253" y="215"/>
                </a:lnTo>
                <a:lnTo>
                  <a:pt x="253" y="215"/>
                </a:lnTo>
                <a:lnTo>
                  <a:pt x="257" y="215"/>
                </a:lnTo>
                <a:lnTo>
                  <a:pt x="261" y="215"/>
                </a:lnTo>
                <a:lnTo>
                  <a:pt x="270" y="213"/>
                </a:lnTo>
                <a:lnTo>
                  <a:pt x="282" y="208"/>
                </a:lnTo>
                <a:lnTo>
                  <a:pt x="276" y="262"/>
                </a:lnTo>
                <a:lnTo>
                  <a:pt x="276" y="262"/>
                </a:lnTo>
                <a:lnTo>
                  <a:pt x="264" y="286"/>
                </a:lnTo>
                <a:lnTo>
                  <a:pt x="252" y="305"/>
                </a:lnTo>
                <a:lnTo>
                  <a:pt x="243" y="321"/>
                </a:lnTo>
                <a:lnTo>
                  <a:pt x="243" y="321"/>
                </a:lnTo>
                <a:lnTo>
                  <a:pt x="239" y="327"/>
                </a:lnTo>
                <a:lnTo>
                  <a:pt x="237" y="332"/>
                </a:lnTo>
                <a:lnTo>
                  <a:pt x="236" y="336"/>
                </a:lnTo>
                <a:lnTo>
                  <a:pt x="237" y="339"/>
                </a:lnTo>
                <a:lnTo>
                  <a:pt x="238" y="344"/>
                </a:lnTo>
                <a:lnTo>
                  <a:pt x="239" y="345"/>
                </a:lnTo>
                <a:lnTo>
                  <a:pt x="206" y="419"/>
                </a:lnTo>
                <a:lnTo>
                  <a:pt x="206" y="419"/>
                </a:lnTo>
                <a:lnTo>
                  <a:pt x="194" y="419"/>
                </a:lnTo>
                <a:lnTo>
                  <a:pt x="186" y="419"/>
                </a:lnTo>
                <a:lnTo>
                  <a:pt x="183" y="420"/>
                </a:lnTo>
                <a:lnTo>
                  <a:pt x="182" y="421"/>
                </a:lnTo>
                <a:lnTo>
                  <a:pt x="182" y="421"/>
                </a:lnTo>
                <a:lnTo>
                  <a:pt x="180" y="433"/>
                </a:lnTo>
                <a:lnTo>
                  <a:pt x="178" y="442"/>
                </a:lnTo>
                <a:lnTo>
                  <a:pt x="178" y="446"/>
                </a:lnTo>
                <a:lnTo>
                  <a:pt x="180" y="450"/>
                </a:lnTo>
                <a:lnTo>
                  <a:pt x="180" y="450"/>
                </a:lnTo>
                <a:lnTo>
                  <a:pt x="182" y="455"/>
                </a:lnTo>
                <a:lnTo>
                  <a:pt x="186" y="460"/>
                </a:lnTo>
                <a:lnTo>
                  <a:pt x="190" y="463"/>
                </a:lnTo>
                <a:lnTo>
                  <a:pt x="190" y="463"/>
                </a:lnTo>
                <a:lnTo>
                  <a:pt x="187" y="473"/>
                </a:lnTo>
                <a:lnTo>
                  <a:pt x="186" y="481"/>
                </a:lnTo>
                <a:lnTo>
                  <a:pt x="186" y="485"/>
                </a:lnTo>
                <a:lnTo>
                  <a:pt x="187" y="487"/>
                </a:lnTo>
                <a:lnTo>
                  <a:pt x="187" y="487"/>
                </a:lnTo>
                <a:lnTo>
                  <a:pt x="189" y="492"/>
                </a:lnTo>
                <a:lnTo>
                  <a:pt x="189" y="494"/>
                </a:lnTo>
                <a:lnTo>
                  <a:pt x="188" y="496"/>
                </a:lnTo>
                <a:lnTo>
                  <a:pt x="194" y="515"/>
                </a:lnTo>
                <a:lnTo>
                  <a:pt x="194" y="515"/>
                </a:lnTo>
                <a:lnTo>
                  <a:pt x="168" y="543"/>
                </a:lnTo>
                <a:lnTo>
                  <a:pt x="149" y="564"/>
                </a:lnTo>
                <a:lnTo>
                  <a:pt x="136" y="576"/>
                </a:lnTo>
                <a:lnTo>
                  <a:pt x="136" y="576"/>
                </a:lnTo>
                <a:lnTo>
                  <a:pt x="131" y="583"/>
                </a:lnTo>
                <a:lnTo>
                  <a:pt x="127" y="588"/>
                </a:lnTo>
                <a:lnTo>
                  <a:pt x="126" y="594"/>
                </a:lnTo>
                <a:lnTo>
                  <a:pt x="127" y="596"/>
                </a:lnTo>
                <a:lnTo>
                  <a:pt x="127" y="596"/>
                </a:lnTo>
                <a:lnTo>
                  <a:pt x="128" y="598"/>
                </a:lnTo>
                <a:lnTo>
                  <a:pt x="128" y="600"/>
                </a:lnTo>
                <a:lnTo>
                  <a:pt x="127" y="605"/>
                </a:lnTo>
                <a:lnTo>
                  <a:pt x="124" y="611"/>
                </a:lnTo>
                <a:lnTo>
                  <a:pt x="22" y="861"/>
                </a:lnTo>
                <a:lnTo>
                  <a:pt x="22" y="861"/>
                </a:lnTo>
                <a:lnTo>
                  <a:pt x="14" y="881"/>
                </a:lnTo>
                <a:lnTo>
                  <a:pt x="7" y="899"/>
                </a:lnTo>
                <a:lnTo>
                  <a:pt x="2" y="916"/>
                </a:lnTo>
                <a:lnTo>
                  <a:pt x="2" y="916"/>
                </a:lnTo>
                <a:lnTo>
                  <a:pt x="1" y="924"/>
                </a:lnTo>
                <a:lnTo>
                  <a:pt x="0" y="935"/>
                </a:lnTo>
                <a:lnTo>
                  <a:pt x="0" y="958"/>
                </a:lnTo>
                <a:lnTo>
                  <a:pt x="2" y="987"/>
                </a:lnTo>
                <a:lnTo>
                  <a:pt x="172" y="1028"/>
                </a:lnTo>
                <a:lnTo>
                  <a:pt x="286" y="1005"/>
                </a:lnTo>
                <a:lnTo>
                  <a:pt x="286" y="1005"/>
                </a:lnTo>
                <a:lnTo>
                  <a:pt x="287" y="1000"/>
                </a:lnTo>
                <a:lnTo>
                  <a:pt x="288" y="987"/>
                </a:lnTo>
                <a:lnTo>
                  <a:pt x="288" y="977"/>
                </a:lnTo>
                <a:lnTo>
                  <a:pt x="287" y="968"/>
                </a:lnTo>
                <a:lnTo>
                  <a:pt x="284" y="958"/>
                </a:lnTo>
                <a:lnTo>
                  <a:pt x="282" y="949"/>
                </a:lnTo>
                <a:lnTo>
                  <a:pt x="282" y="949"/>
                </a:lnTo>
                <a:lnTo>
                  <a:pt x="264" y="907"/>
                </a:lnTo>
                <a:lnTo>
                  <a:pt x="250" y="631"/>
                </a:lnTo>
                <a:lnTo>
                  <a:pt x="238" y="608"/>
                </a:lnTo>
                <a:lnTo>
                  <a:pt x="190" y="606"/>
                </a:lnTo>
                <a:lnTo>
                  <a:pt x="190" y="606"/>
                </a:lnTo>
                <a:lnTo>
                  <a:pt x="199" y="594"/>
                </a:lnTo>
                <a:lnTo>
                  <a:pt x="205" y="583"/>
                </a:lnTo>
                <a:lnTo>
                  <a:pt x="208" y="576"/>
                </a:lnTo>
                <a:lnTo>
                  <a:pt x="208" y="576"/>
                </a:lnTo>
                <a:lnTo>
                  <a:pt x="219" y="533"/>
                </a:lnTo>
                <a:lnTo>
                  <a:pt x="219" y="533"/>
                </a:lnTo>
                <a:lnTo>
                  <a:pt x="242" y="512"/>
                </a:lnTo>
                <a:lnTo>
                  <a:pt x="242" y="512"/>
                </a:lnTo>
                <a:lnTo>
                  <a:pt x="251" y="505"/>
                </a:lnTo>
                <a:lnTo>
                  <a:pt x="261" y="500"/>
                </a:lnTo>
                <a:lnTo>
                  <a:pt x="269" y="496"/>
                </a:lnTo>
                <a:lnTo>
                  <a:pt x="269" y="496"/>
                </a:lnTo>
                <a:lnTo>
                  <a:pt x="278" y="490"/>
                </a:lnTo>
                <a:lnTo>
                  <a:pt x="288" y="483"/>
                </a:lnTo>
                <a:lnTo>
                  <a:pt x="295" y="476"/>
                </a:lnTo>
                <a:lnTo>
                  <a:pt x="296" y="473"/>
                </a:lnTo>
                <a:lnTo>
                  <a:pt x="296" y="470"/>
                </a:lnTo>
                <a:lnTo>
                  <a:pt x="296" y="470"/>
                </a:lnTo>
                <a:lnTo>
                  <a:pt x="294" y="469"/>
                </a:lnTo>
                <a:lnTo>
                  <a:pt x="292" y="468"/>
                </a:lnTo>
                <a:lnTo>
                  <a:pt x="284" y="467"/>
                </a:lnTo>
                <a:lnTo>
                  <a:pt x="276" y="467"/>
                </a:lnTo>
                <a:lnTo>
                  <a:pt x="361" y="365"/>
                </a:lnTo>
                <a:lnTo>
                  <a:pt x="361" y="365"/>
                </a:lnTo>
                <a:lnTo>
                  <a:pt x="375" y="369"/>
                </a:lnTo>
                <a:lnTo>
                  <a:pt x="388" y="370"/>
                </a:lnTo>
                <a:lnTo>
                  <a:pt x="404" y="373"/>
                </a:lnTo>
                <a:lnTo>
                  <a:pt x="404" y="373"/>
                </a:lnTo>
                <a:lnTo>
                  <a:pt x="418" y="373"/>
                </a:lnTo>
                <a:lnTo>
                  <a:pt x="431" y="371"/>
                </a:lnTo>
                <a:lnTo>
                  <a:pt x="442" y="369"/>
                </a:lnTo>
                <a:lnTo>
                  <a:pt x="457" y="383"/>
                </a:lnTo>
                <a:lnTo>
                  <a:pt x="457" y="383"/>
                </a:lnTo>
                <a:lnTo>
                  <a:pt x="462" y="398"/>
                </a:lnTo>
                <a:lnTo>
                  <a:pt x="469" y="415"/>
                </a:lnTo>
                <a:lnTo>
                  <a:pt x="469" y="415"/>
                </a:lnTo>
                <a:lnTo>
                  <a:pt x="469" y="419"/>
                </a:lnTo>
                <a:lnTo>
                  <a:pt x="467" y="426"/>
                </a:lnTo>
                <a:lnTo>
                  <a:pt x="458" y="448"/>
                </a:lnTo>
                <a:lnTo>
                  <a:pt x="455" y="461"/>
                </a:lnTo>
                <a:lnTo>
                  <a:pt x="450" y="474"/>
                </a:lnTo>
                <a:lnTo>
                  <a:pt x="448" y="486"/>
                </a:lnTo>
                <a:lnTo>
                  <a:pt x="446" y="498"/>
                </a:lnTo>
                <a:lnTo>
                  <a:pt x="446" y="498"/>
                </a:lnTo>
                <a:lnTo>
                  <a:pt x="445" y="517"/>
                </a:lnTo>
                <a:lnTo>
                  <a:pt x="442" y="532"/>
                </a:lnTo>
                <a:lnTo>
                  <a:pt x="432" y="565"/>
                </a:lnTo>
                <a:lnTo>
                  <a:pt x="432" y="565"/>
                </a:lnTo>
                <a:lnTo>
                  <a:pt x="429" y="579"/>
                </a:lnTo>
                <a:lnTo>
                  <a:pt x="426" y="595"/>
                </a:lnTo>
                <a:lnTo>
                  <a:pt x="424" y="632"/>
                </a:lnTo>
                <a:lnTo>
                  <a:pt x="421" y="669"/>
                </a:lnTo>
                <a:lnTo>
                  <a:pt x="421" y="695"/>
                </a:lnTo>
                <a:lnTo>
                  <a:pt x="421" y="695"/>
                </a:lnTo>
                <a:lnTo>
                  <a:pt x="420" y="706"/>
                </a:lnTo>
                <a:lnTo>
                  <a:pt x="418" y="719"/>
                </a:lnTo>
                <a:lnTo>
                  <a:pt x="407" y="748"/>
                </a:lnTo>
                <a:lnTo>
                  <a:pt x="396" y="775"/>
                </a:lnTo>
                <a:lnTo>
                  <a:pt x="393" y="786"/>
                </a:lnTo>
                <a:lnTo>
                  <a:pt x="390" y="793"/>
                </a:lnTo>
                <a:lnTo>
                  <a:pt x="390" y="793"/>
                </a:lnTo>
                <a:lnTo>
                  <a:pt x="387" y="808"/>
                </a:lnTo>
                <a:lnTo>
                  <a:pt x="381" y="829"/>
                </a:lnTo>
                <a:lnTo>
                  <a:pt x="363" y="881"/>
                </a:lnTo>
                <a:lnTo>
                  <a:pt x="363" y="881"/>
                </a:lnTo>
                <a:lnTo>
                  <a:pt x="358" y="897"/>
                </a:lnTo>
                <a:lnTo>
                  <a:pt x="353" y="913"/>
                </a:lnTo>
                <a:lnTo>
                  <a:pt x="345" y="949"/>
                </a:lnTo>
                <a:lnTo>
                  <a:pt x="339" y="979"/>
                </a:lnTo>
                <a:lnTo>
                  <a:pt x="338" y="992"/>
                </a:lnTo>
                <a:lnTo>
                  <a:pt x="338" y="992"/>
                </a:lnTo>
                <a:lnTo>
                  <a:pt x="337" y="993"/>
                </a:lnTo>
                <a:lnTo>
                  <a:pt x="334" y="994"/>
                </a:lnTo>
                <a:lnTo>
                  <a:pt x="328" y="995"/>
                </a:lnTo>
                <a:lnTo>
                  <a:pt x="320" y="997"/>
                </a:lnTo>
                <a:lnTo>
                  <a:pt x="314" y="999"/>
                </a:lnTo>
                <a:lnTo>
                  <a:pt x="314" y="999"/>
                </a:lnTo>
                <a:lnTo>
                  <a:pt x="312" y="1000"/>
                </a:lnTo>
                <a:lnTo>
                  <a:pt x="309" y="1002"/>
                </a:lnTo>
                <a:lnTo>
                  <a:pt x="307" y="1010"/>
                </a:lnTo>
                <a:lnTo>
                  <a:pt x="306" y="1018"/>
                </a:lnTo>
                <a:lnTo>
                  <a:pt x="306" y="1028"/>
                </a:lnTo>
                <a:lnTo>
                  <a:pt x="306" y="1028"/>
                </a:lnTo>
                <a:lnTo>
                  <a:pt x="308" y="1032"/>
                </a:lnTo>
                <a:lnTo>
                  <a:pt x="311" y="1037"/>
                </a:lnTo>
                <a:lnTo>
                  <a:pt x="313" y="1041"/>
                </a:lnTo>
                <a:lnTo>
                  <a:pt x="317" y="1044"/>
                </a:lnTo>
                <a:lnTo>
                  <a:pt x="325" y="1050"/>
                </a:lnTo>
                <a:lnTo>
                  <a:pt x="332" y="1055"/>
                </a:lnTo>
                <a:lnTo>
                  <a:pt x="332" y="1055"/>
                </a:lnTo>
                <a:lnTo>
                  <a:pt x="342" y="1061"/>
                </a:lnTo>
                <a:lnTo>
                  <a:pt x="356" y="1069"/>
                </a:lnTo>
                <a:lnTo>
                  <a:pt x="373" y="1075"/>
                </a:lnTo>
                <a:lnTo>
                  <a:pt x="380" y="1079"/>
                </a:lnTo>
                <a:lnTo>
                  <a:pt x="387" y="1080"/>
                </a:lnTo>
                <a:lnTo>
                  <a:pt x="387" y="1080"/>
                </a:lnTo>
                <a:lnTo>
                  <a:pt x="393" y="1080"/>
                </a:lnTo>
                <a:lnTo>
                  <a:pt x="400" y="1080"/>
                </a:lnTo>
                <a:lnTo>
                  <a:pt x="412" y="1078"/>
                </a:lnTo>
                <a:lnTo>
                  <a:pt x="421" y="1073"/>
                </a:lnTo>
                <a:lnTo>
                  <a:pt x="429" y="1067"/>
                </a:lnTo>
                <a:lnTo>
                  <a:pt x="429" y="1067"/>
                </a:lnTo>
                <a:lnTo>
                  <a:pt x="431" y="1063"/>
                </a:lnTo>
                <a:lnTo>
                  <a:pt x="432" y="1056"/>
                </a:lnTo>
                <a:lnTo>
                  <a:pt x="434" y="1041"/>
                </a:lnTo>
                <a:lnTo>
                  <a:pt x="434" y="1019"/>
                </a:lnTo>
                <a:lnTo>
                  <a:pt x="439" y="1010"/>
                </a:lnTo>
                <a:lnTo>
                  <a:pt x="496" y="1000"/>
                </a:lnTo>
                <a:lnTo>
                  <a:pt x="487" y="1011"/>
                </a:lnTo>
                <a:lnTo>
                  <a:pt x="488" y="1030"/>
                </a:lnTo>
                <a:lnTo>
                  <a:pt x="488" y="1030"/>
                </a:lnTo>
                <a:lnTo>
                  <a:pt x="489" y="1035"/>
                </a:lnTo>
                <a:lnTo>
                  <a:pt x="493" y="1038"/>
                </a:lnTo>
                <a:lnTo>
                  <a:pt x="496" y="1041"/>
                </a:lnTo>
                <a:lnTo>
                  <a:pt x="501" y="1043"/>
                </a:lnTo>
                <a:lnTo>
                  <a:pt x="510" y="1047"/>
                </a:lnTo>
                <a:lnTo>
                  <a:pt x="513" y="1047"/>
                </a:lnTo>
                <a:lnTo>
                  <a:pt x="513" y="1047"/>
                </a:lnTo>
                <a:lnTo>
                  <a:pt x="521" y="1054"/>
                </a:lnTo>
                <a:lnTo>
                  <a:pt x="535" y="1064"/>
                </a:lnTo>
                <a:lnTo>
                  <a:pt x="535" y="1064"/>
                </a:lnTo>
                <a:lnTo>
                  <a:pt x="538" y="1067"/>
                </a:lnTo>
                <a:lnTo>
                  <a:pt x="545" y="1068"/>
                </a:lnTo>
                <a:lnTo>
                  <a:pt x="555" y="1069"/>
                </a:lnTo>
                <a:lnTo>
                  <a:pt x="567" y="1070"/>
                </a:lnTo>
                <a:lnTo>
                  <a:pt x="587" y="1069"/>
                </a:lnTo>
                <a:lnTo>
                  <a:pt x="595" y="1067"/>
                </a:lnTo>
                <a:lnTo>
                  <a:pt x="601" y="1064"/>
                </a:lnTo>
                <a:lnTo>
                  <a:pt x="601" y="1064"/>
                </a:lnTo>
                <a:lnTo>
                  <a:pt x="602" y="1063"/>
                </a:lnTo>
                <a:lnTo>
                  <a:pt x="605" y="1061"/>
                </a:lnTo>
                <a:lnTo>
                  <a:pt x="606" y="1053"/>
                </a:lnTo>
                <a:lnTo>
                  <a:pt x="607" y="1042"/>
                </a:lnTo>
                <a:lnTo>
                  <a:pt x="607" y="1031"/>
                </a:lnTo>
                <a:lnTo>
                  <a:pt x="607" y="1010"/>
                </a:lnTo>
                <a:lnTo>
                  <a:pt x="606" y="998"/>
                </a:lnTo>
                <a:lnTo>
                  <a:pt x="606" y="998"/>
                </a:lnTo>
                <a:lnTo>
                  <a:pt x="606" y="993"/>
                </a:lnTo>
                <a:lnTo>
                  <a:pt x="608" y="986"/>
                </a:lnTo>
                <a:lnTo>
                  <a:pt x="611" y="981"/>
                </a:lnTo>
                <a:lnTo>
                  <a:pt x="613" y="979"/>
                </a:lnTo>
                <a:lnTo>
                  <a:pt x="614" y="977"/>
                </a:lnTo>
                <a:lnTo>
                  <a:pt x="614" y="977"/>
                </a:lnTo>
                <a:lnTo>
                  <a:pt x="616" y="977"/>
                </a:lnTo>
                <a:lnTo>
                  <a:pt x="616" y="975"/>
                </a:lnTo>
                <a:lnTo>
                  <a:pt x="614" y="970"/>
                </a:lnTo>
                <a:lnTo>
                  <a:pt x="613" y="960"/>
                </a:lnTo>
                <a:lnTo>
                  <a:pt x="613" y="960"/>
                </a:lnTo>
                <a:lnTo>
                  <a:pt x="613" y="956"/>
                </a:lnTo>
                <a:lnTo>
                  <a:pt x="616" y="952"/>
                </a:lnTo>
                <a:lnTo>
                  <a:pt x="621" y="942"/>
                </a:lnTo>
                <a:lnTo>
                  <a:pt x="629" y="931"/>
                </a:lnTo>
                <a:lnTo>
                  <a:pt x="635" y="924"/>
                </a:lnTo>
                <a:lnTo>
                  <a:pt x="635" y="924"/>
                </a:lnTo>
                <a:lnTo>
                  <a:pt x="636" y="922"/>
                </a:lnTo>
                <a:lnTo>
                  <a:pt x="636" y="916"/>
                </a:lnTo>
                <a:lnTo>
                  <a:pt x="635" y="899"/>
                </a:lnTo>
                <a:lnTo>
                  <a:pt x="632" y="882"/>
                </a:lnTo>
                <a:lnTo>
                  <a:pt x="631" y="872"/>
                </a:lnTo>
                <a:lnTo>
                  <a:pt x="631" y="872"/>
                </a:lnTo>
                <a:lnTo>
                  <a:pt x="629" y="858"/>
                </a:lnTo>
                <a:lnTo>
                  <a:pt x="629" y="835"/>
                </a:lnTo>
                <a:lnTo>
                  <a:pt x="627" y="808"/>
                </a:lnTo>
                <a:lnTo>
                  <a:pt x="630" y="786"/>
                </a:lnTo>
                <a:lnTo>
                  <a:pt x="630" y="786"/>
                </a:lnTo>
                <a:lnTo>
                  <a:pt x="632" y="775"/>
                </a:lnTo>
                <a:lnTo>
                  <a:pt x="636" y="760"/>
                </a:lnTo>
                <a:lnTo>
                  <a:pt x="649" y="718"/>
                </a:lnTo>
                <a:lnTo>
                  <a:pt x="664" y="674"/>
                </a:lnTo>
                <a:lnTo>
                  <a:pt x="676" y="635"/>
                </a:lnTo>
                <a:lnTo>
                  <a:pt x="676" y="635"/>
                </a:lnTo>
                <a:lnTo>
                  <a:pt x="689" y="587"/>
                </a:lnTo>
                <a:lnTo>
                  <a:pt x="707" y="520"/>
                </a:lnTo>
                <a:lnTo>
                  <a:pt x="716" y="486"/>
                </a:lnTo>
                <a:lnTo>
                  <a:pt x="722" y="455"/>
                </a:lnTo>
                <a:lnTo>
                  <a:pt x="726" y="427"/>
                </a:lnTo>
                <a:lnTo>
                  <a:pt x="727" y="417"/>
                </a:lnTo>
                <a:lnTo>
                  <a:pt x="727" y="407"/>
                </a:lnTo>
                <a:lnTo>
                  <a:pt x="727" y="407"/>
                </a:lnTo>
                <a:lnTo>
                  <a:pt x="725" y="392"/>
                </a:lnTo>
                <a:lnTo>
                  <a:pt x="722" y="375"/>
                </a:lnTo>
                <a:lnTo>
                  <a:pt x="718" y="359"/>
                </a:lnTo>
                <a:lnTo>
                  <a:pt x="713" y="345"/>
                </a:lnTo>
                <a:lnTo>
                  <a:pt x="705" y="323"/>
                </a:lnTo>
                <a:lnTo>
                  <a:pt x="701" y="313"/>
                </a:lnTo>
                <a:lnTo>
                  <a:pt x="701" y="313"/>
                </a:lnTo>
                <a:lnTo>
                  <a:pt x="697" y="298"/>
                </a:lnTo>
                <a:lnTo>
                  <a:pt x="694" y="286"/>
                </a:lnTo>
                <a:lnTo>
                  <a:pt x="694" y="282"/>
                </a:lnTo>
                <a:lnTo>
                  <a:pt x="694" y="281"/>
                </a:lnTo>
                <a:lnTo>
                  <a:pt x="694" y="281"/>
                </a:lnTo>
                <a:lnTo>
                  <a:pt x="695" y="280"/>
                </a:lnTo>
                <a:lnTo>
                  <a:pt x="695" y="280"/>
                </a:lnTo>
                <a:lnTo>
                  <a:pt x="694" y="276"/>
                </a:lnTo>
                <a:lnTo>
                  <a:pt x="693" y="271"/>
                </a:lnTo>
                <a:lnTo>
                  <a:pt x="693" y="271"/>
                </a:lnTo>
                <a:lnTo>
                  <a:pt x="689" y="261"/>
                </a:lnTo>
                <a:lnTo>
                  <a:pt x="685" y="251"/>
                </a:lnTo>
                <a:lnTo>
                  <a:pt x="681" y="238"/>
                </a:lnTo>
                <a:lnTo>
                  <a:pt x="681" y="238"/>
                </a:lnTo>
                <a:lnTo>
                  <a:pt x="677" y="230"/>
                </a:lnTo>
                <a:lnTo>
                  <a:pt x="668" y="215"/>
                </a:lnTo>
                <a:lnTo>
                  <a:pt x="643" y="180"/>
                </a:lnTo>
                <a:lnTo>
                  <a:pt x="616" y="145"/>
                </a:lnTo>
                <a:lnTo>
                  <a:pt x="607" y="132"/>
                </a:lnTo>
                <a:lnTo>
                  <a:pt x="601" y="125"/>
                </a:lnTo>
                <a:lnTo>
                  <a:pt x="601" y="125"/>
                </a:lnTo>
                <a:lnTo>
                  <a:pt x="599" y="121"/>
                </a:lnTo>
                <a:lnTo>
                  <a:pt x="595" y="118"/>
                </a:lnTo>
                <a:lnTo>
                  <a:pt x="588" y="112"/>
                </a:lnTo>
                <a:lnTo>
                  <a:pt x="580" y="107"/>
                </a:lnTo>
                <a:lnTo>
                  <a:pt x="577" y="105"/>
                </a:lnTo>
                <a:lnTo>
                  <a:pt x="576" y="102"/>
                </a:lnTo>
                <a:lnTo>
                  <a:pt x="576" y="102"/>
                </a:lnTo>
                <a:lnTo>
                  <a:pt x="574" y="100"/>
                </a:lnTo>
                <a:lnTo>
                  <a:pt x="570" y="98"/>
                </a:lnTo>
                <a:lnTo>
                  <a:pt x="557" y="92"/>
                </a:lnTo>
                <a:lnTo>
                  <a:pt x="532" y="82"/>
                </a:lnTo>
                <a:lnTo>
                  <a:pt x="532" y="82"/>
                </a:lnTo>
                <a:lnTo>
                  <a:pt x="517" y="78"/>
                </a:lnTo>
                <a:lnTo>
                  <a:pt x="494" y="75"/>
                </a:lnTo>
                <a:lnTo>
                  <a:pt x="474" y="73"/>
                </a:lnTo>
                <a:lnTo>
                  <a:pt x="467" y="71"/>
                </a:lnTo>
                <a:lnTo>
                  <a:pt x="464" y="73"/>
                </a:lnTo>
                <a:lnTo>
                  <a:pt x="464" y="73"/>
                </a:lnTo>
                <a:lnTo>
                  <a:pt x="463" y="73"/>
                </a:lnTo>
                <a:lnTo>
                  <a:pt x="462" y="71"/>
                </a:lnTo>
                <a:lnTo>
                  <a:pt x="458" y="68"/>
                </a:lnTo>
                <a:lnTo>
                  <a:pt x="449" y="55"/>
                </a:lnTo>
                <a:lnTo>
                  <a:pt x="449" y="55"/>
                </a:lnTo>
                <a:lnTo>
                  <a:pt x="445" y="51"/>
                </a:lnTo>
                <a:lnTo>
                  <a:pt x="440" y="50"/>
                </a:lnTo>
                <a:lnTo>
                  <a:pt x="436" y="49"/>
                </a:lnTo>
                <a:lnTo>
                  <a:pt x="431" y="49"/>
                </a:lnTo>
                <a:lnTo>
                  <a:pt x="421" y="50"/>
                </a:lnTo>
                <a:lnTo>
                  <a:pt x="414" y="52"/>
                </a:lnTo>
                <a:lnTo>
                  <a:pt x="414" y="52"/>
                </a:lnTo>
                <a:lnTo>
                  <a:pt x="412" y="51"/>
                </a:lnTo>
                <a:lnTo>
                  <a:pt x="409" y="50"/>
                </a:lnTo>
                <a:lnTo>
                  <a:pt x="402" y="46"/>
                </a:lnTo>
                <a:lnTo>
                  <a:pt x="395" y="39"/>
                </a:lnTo>
                <a:lnTo>
                  <a:pt x="375" y="36"/>
                </a:lnTo>
                <a:lnTo>
                  <a:pt x="375" y="36"/>
                </a:lnTo>
                <a:lnTo>
                  <a:pt x="373" y="30"/>
                </a:lnTo>
                <a:lnTo>
                  <a:pt x="365" y="18"/>
                </a:lnTo>
                <a:lnTo>
                  <a:pt x="361" y="12"/>
                </a:lnTo>
                <a:lnTo>
                  <a:pt x="356" y="6"/>
                </a:lnTo>
                <a:lnTo>
                  <a:pt x="350" y="1"/>
                </a:lnTo>
                <a:lnTo>
                  <a:pt x="344" y="0"/>
                </a:lnTo>
                <a:lnTo>
                  <a:pt x="344" y="0"/>
                </a:lnTo>
                <a:lnTo>
                  <a:pt x="340" y="0"/>
                </a:lnTo>
                <a:lnTo>
                  <a:pt x="336" y="0"/>
                </a:lnTo>
                <a:lnTo>
                  <a:pt x="323" y="5"/>
                </a:lnTo>
                <a:lnTo>
                  <a:pt x="308" y="11"/>
                </a:lnTo>
                <a:lnTo>
                  <a:pt x="292" y="18"/>
                </a:lnTo>
                <a:lnTo>
                  <a:pt x="276" y="26"/>
                </a:lnTo>
                <a:lnTo>
                  <a:pt x="263" y="36"/>
                </a:lnTo>
                <a:lnTo>
                  <a:pt x="252" y="43"/>
                </a:lnTo>
                <a:lnTo>
                  <a:pt x="249" y="46"/>
                </a:lnTo>
                <a:lnTo>
                  <a:pt x="247" y="49"/>
                </a:lnTo>
                <a:lnTo>
                  <a:pt x="247" y="49"/>
                </a:lnTo>
                <a:lnTo>
                  <a:pt x="244" y="58"/>
                </a:lnTo>
                <a:lnTo>
                  <a:pt x="244" y="65"/>
                </a:lnTo>
                <a:lnTo>
                  <a:pt x="246" y="76"/>
                </a:lnTo>
                <a:lnTo>
                  <a:pt x="250" y="92"/>
                </a:lnTo>
                <a:lnTo>
                  <a:pt x="250" y="92"/>
                </a:lnTo>
                <a:lnTo>
                  <a:pt x="259" y="134"/>
                </a:lnTo>
                <a:lnTo>
                  <a:pt x="264" y="157"/>
                </a:lnTo>
                <a:lnTo>
                  <a:pt x="264" y="157"/>
                </a:lnTo>
                <a:close/>
                <a:moveTo>
                  <a:pt x="191" y="625"/>
                </a:moveTo>
                <a:lnTo>
                  <a:pt x="225" y="623"/>
                </a:lnTo>
                <a:lnTo>
                  <a:pt x="231" y="632"/>
                </a:lnTo>
                <a:lnTo>
                  <a:pt x="246" y="855"/>
                </a:lnTo>
                <a:lnTo>
                  <a:pt x="221" y="900"/>
                </a:lnTo>
                <a:lnTo>
                  <a:pt x="174" y="904"/>
                </a:lnTo>
                <a:lnTo>
                  <a:pt x="187" y="888"/>
                </a:lnTo>
                <a:lnTo>
                  <a:pt x="165" y="866"/>
                </a:lnTo>
                <a:lnTo>
                  <a:pt x="155" y="714"/>
                </a:lnTo>
                <a:lnTo>
                  <a:pt x="163" y="694"/>
                </a:lnTo>
                <a:lnTo>
                  <a:pt x="162" y="675"/>
                </a:lnTo>
                <a:lnTo>
                  <a:pt x="191" y="625"/>
                </a:lnTo>
                <a:close/>
                <a:moveTo>
                  <a:pt x="149" y="629"/>
                </a:moveTo>
                <a:lnTo>
                  <a:pt x="133" y="673"/>
                </a:lnTo>
                <a:lnTo>
                  <a:pt x="130" y="687"/>
                </a:lnTo>
                <a:lnTo>
                  <a:pt x="130" y="687"/>
                </a:lnTo>
                <a:lnTo>
                  <a:pt x="126" y="704"/>
                </a:lnTo>
                <a:lnTo>
                  <a:pt x="124" y="716"/>
                </a:lnTo>
                <a:lnTo>
                  <a:pt x="122" y="720"/>
                </a:lnTo>
                <a:lnTo>
                  <a:pt x="122" y="720"/>
                </a:lnTo>
                <a:lnTo>
                  <a:pt x="119" y="736"/>
                </a:lnTo>
                <a:lnTo>
                  <a:pt x="113" y="767"/>
                </a:lnTo>
                <a:lnTo>
                  <a:pt x="105" y="813"/>
                </a:lnTo>
                <a:lnTo>
                  <a:pt x="90" y="881"/>
                </a:lnTo>
                <a:lnTo>
                  <a:pt x="32" y="861"/>
                </a:lnTo>
                <a:lnTo>
                  <a:pt x="130" y="625"/>
                </a:lnTo>
                <a:lnTo>
                  <a:pt x="130" y="625"/>
                </a:lnTo>
                <a:lnTo>
                  <a:pt x="139" y="626"/>
                </a:lnTo>
                <a:lnTo>
                  <a:pt x="146" y="626"/>
                </a:lnTo>
                <a:lnTo>
                  <a:pt x="149" y="627"/>
                </a:lnTo>
                <a:lnTo>
                  <a:pt x="149" y="629"/>
                </a:lnTo>
                <a:lnTo>
                  <a:pt x="149" y="629"/>
                </a:lnTo>
                <a:close/>
                <a:moveTo>
                  <a:pt x="145" y="710"/>
                </a:moveTo>
                <a:lnTo>
                  <a:pt x="153" y="895"/>
                </a:lnTo>
                <a:lnTo>
                  <a:pt x="99" y="882"/>
                </a:lnTo>
                <a:lnTo>
                  <a:pt x="131" y="716"/>
                </a:lnTo>
                <a:lnTo>
                  <a:pt x="145" y="710"/>
                </a:lnTo>
                <a:close/>
                <a:moveTo>
                  <a:pt x="524" y="779"/>
                </a:moveTo>
                <a:lnTo>
                  <a:pt x="524" y="779"/>
                </a:lnTo>
                <a:lnTo>
                  <a:pt x="525" y="805"/>
                </a:lnTo>
                <a:lnTo>
                  <a:pt x="526" y="823"/>
                </a:lnTo>
                <a:lnTo>
                  <a:pt x="527" y="831"/>
                </a:lnTo>
                <a:lnTo>
                  <a:pt x="527" y="831"/>
                </a:lnTo>
                <a:lnTo>
                  <a:pt x="532" y="843"/>
                </a:lnTo>
                <a:lnTo>
                  <a:pt x="535" y="850"/>
                </a:lnTo>
                <a:lnTo>
                  <a:pt x="535" y="854"/>
                </a:lnTo>
                <a:lnTo>
                  <a:pt x="533" y="855"/>
                </a:lnTo>
                <a:lnTo>
                  <a:pt x="533" y="855"/>
                </a:lnTo>
                <a:lnTo>
                  <a:pt x="532" y="857"/>
                </a:lnTo>
                <a:lnTo>
                  <a:pt x="532" y="863"/>
                </a:lnTo>
                <a:lnTo>
                  <a:pt x="531" y="877"/>
                </a:lnTo>
                <a:lnTo>
                  <a:pt x="532" y="898"/>
                </a:lnTo>
                <a:lnTo>
                  <a:pt x="507" y="881"/>
                </a:lnTo>
                <a:lnTo>
                  <a:pt x="507" y="881"/>
                </a:lnTo>
                <a:lnTo>
                  <a:pt x="506" y="855"/>
                </a:lnTo>
                <a:lnTo>
                  <a:pt x="505" y="836"/>
                </a:lnTo>
                <a:lnTo>
                  <a:pt x="504" y="831"/>
                </a:lnTo>
                <a:lnTo>
                  <a:pt x="504" y="829"/>
                </a:lnTo>
                <a:lnTo>
                  <a:pt x="504" y="829"/>
                </a:lnTo>
                <a:lnTo>
                  <a:pt x="504" y="826"/>
                </a:lnTo>
                <a:lnTo>
                  <a:pt x="505" y="820"/>
                </a:lnTo>
                <a:lnTo>
                  <a:pt x="512" y="804"/>
                </a:lnTo>
                <a:lnTo>
                  <a:pt x="524" y="779"/>
                </a:lnTo>
                <a:lnTo>
                  <a:pt x="524" y="7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2">
            <a:extLst>
              <a:ext uri="{FF2B5EF4-FFF2-40B4-BE49-F238E27FC236}">
                <a16:creationId xmlns:a16="http://schemas.microsoft.com/office/drawing/2014/main" id="{8F0FB5A9-9454-4784-AE2A-46B7B7853804}"/>
              </a:ext>
            </a:extLst>
          </p:cNvPr>
          <p:cNvSpPr>
            <a:spLocks noEditPoints="1"/>
          </p:cNvSpPr>
          <p:nvPr/>
        </p:nvSpPr>
        <p:spPr bwMode="auto">
          <a:xfrm>
            <a:off x="2583729" y="1016662"/>
            <a:ext cx="1176670" cy="1414204"/>
          </a:xfrm>
          <a:custGeom>
            <a:avLst/>
            <a:gdLst>
              <a:gd name="T0" fmla="*/ 1011 w 1070"/>
              <a:gd name="T1" fmla="*/ 1234 h 1286"/>
              <a:gd name="T2" fmla="*/ 1042 w 1070"/>
              <a:gd name="T3" fmla="*/ 1200 h 1286"/>
              <a:gd name="T4" fmla="*/ 796 w 1070"/>
              <a:gd name="T5" fmla="*/ 1090 h 1286"/>
              <a:gd name="T6" fmla="*/ 573 w 1070"/>
              <a:gd name="T7" fmla="*/ 769 h 1286"/>
              <a:gd name="T8" fmla="*/ 593 w 1070"/>
              <a:gd name="T9" fmla="*/ 764 h 1286"/>
              <a:gd name="T10" fmla="*/ 615 w 1070"/>
              <a:gd name="T11" fmla="*/ 781 h 1286"/>
              <a:gd name="T12" fmla="*/ 677 w 1070"/>
              <a:gd name="T13" fmla="*/ 724 h 1286"/>
              <a:gd name="T14" fmla="*/ 684 w 1070"/>
              <a:gd name="T15" fmla="*/ 693 h 1286"/>
              <a:gd name="T16" fmla="*/ 602 w 1070"/>
              <a:gd name="T17" fmla="*/ 645 h 1286"/>
              <a:gd name="T18" fmla="*/ 544 w 1070"/>
              <a:gd name="T19" fmla="*/ 501 h 1286"/>
              <a:gd name="T20" fmla="*/ 523 w 1070"/>
              <a:gd name="T21" fmla="*/ 324 h 1286"/>
              <a:gd name="T22" fmla="*/ 527 w 1070"/>
              <a:gd name="T23" fmla="*/ 275 h 1286"/>
              <a:gd name="T24" fmla="*/ 553 w 1070"/>
              <a:gd name="T25" fmla="*/ 227 h 1286"/>
              <a:gd name="T26" fmla="*/ 605 w 1070"/>
              <a:gd name="T27" fmla="*/ 221 h 1286"/>
              <a:gd name="T28" fmla="*/ 642 w 1070"/>
              <a:gd name="T29" fmla="*/ 209 h 1286"/>
              <a:gd name="T30" fmla="*/ 663 w 1070"/>
              <a:gd name="T31" fmla="*/ 201 h 1286"/>
              <a:gd name="T32" fmla="*/ 727 w 1070"/>
              <a:gd name="T33" fmla="*/ 246 h 1286"/>
              <a:gd name="T34" fmla="*/ 712 w 1070"/>
              <a:gd name="T35" fmla="*/ 173 h 1286"/>
              <a:gd name="T36" fmla="*/ 701 w 1070"/>
              <a:gd name="T37" fmla="*/ 52 h 1286"/>
              <a:gd name="T38" fmla="*/ 599 w 1070"/>
              <a:gd name="T39" fmla="*/ 1 h 1286"/>
              <a:gd name="T40" fmla="*/ 498 w 1070"/>
              <a:gd name="T41" fmla="*/ 48 h 1286"/>
              <a:gd name="T42" fmla="*/ 349 w 1070"/>
              <a:gd name="T43" fmla="*/ 118 h 1286"/>
              <a:gd name="T44" fmla="*/ 195 w 1070"/>
              <a:gd name="T45" fmla="*/ 183 h 1286"/>
              <a:gd name="T46" fmla="*/ 81 w 1070"/>
              <a:gd name="T47" fmla="*/ 155 h 1286"/>
              <a:gd name="T48" fmla="*/ 46 w 1070"/>
              <a:gd name="T49" fmla="*/ 163 h 1286"/>
              <a:gd name="T50" fmla="*/ 30 w 1070"/>
              <a:gd name="T51" fmla="*/ 429 h 1286"/>
              <a:gd name="T52" fmla="*/ 3 w 1070"/>
              <a:gd name="T53" fmla="*/ 565 h 1286"/>
              <a:gd name="T54" fmla="*/ 91 w 1070"/>
              <a:gd name="T55" fmla="*/ 873 h 1286"/>
              <a:gd name="T56" fmla="*/ 130 w 1070"/>
              <a:gd name="T57" fmla="*/ 1167 h 1286"/>
              <a:gd name="T58" fmla="*/ 150 w 1070"/>
              <a:gd name="T59" fmla="*/ 1246 h 1286"/>
              <a:gd name="T60" fmla="*/ 206 w 1070"/>
              <a:gd name="T61" fmla="*/ 1256 h 1286"/>
              <a:gd name="T62" fmla="*/ 270 w 1070"/>
              <a:gd name="T63" fmla="*/ 1281 h 1286"/>
              <a:gd name="T64" fmla="*/ 441 w 1070"/>
              <a:gd name="T65" fmla="*/ 1283 h 1286"/>
              <a:gd name="T66" fmla="*/ 434 w 1070"/>
              <a:gd name="T67" fmla="*/ 1246 h 1286"/>
              <a:gd name="T68" fmla="*/ 375 w 1070"/>
              <a:gd name="T69" fmla="*/ 1206 h 1286"/>
              <a:gd name="T70" fmla="*/ 333 w 1070"/>
              <a:gd name="T71" fmla="*/ 1188 h 1286"/>
              <a:gd name="T72" fmla="*/ 309 w 1070"/>
              <a:gd name="T73" fmla="*/ 1036 h 1286"/>
              <a:gd name="T74" fmla="*/ 309 w 1070"/>
              <a:gd name="T75" fmla="*/ 799 h 1286"/>
              <a:gd name="T76" fmla="*/ 270 w 1070"/>
              <a:gd name="T77" fmla="*/ 645 h 1286"/>
              <a:gd name="T78" fmla="*/ 289 w 1070"/>
              <a:gd name="T79" fmla="*/ 575 h 1286"/>
              <a:gd name="T80" fmla="*/ 354 w 1070"/>
              <a:gd name="T81" fmla="*/ 709 h 1286"/>
              <a:gd name="T82" fmla="*/ 384 w 1070"/>
              <a:gd name="T83" fmla="*/ 760 h 1286"/>
              <a:gd name="T84" fmla="*/ 374 w 1070"/>
              <a:gd name="T85" fmla="*/ 793 h 1286"/>
              <a:gd name="T86" fmla="*/ 429 w 1070"/>
              <a:gd name="T87" fmla="*/ 829 h 1286"/>
              <a:gd name="T88" fmla="*/ 472 w 1070"/>
              <a:gd name="T89" fmla="*/ 1050 h 1286"/>
              <a:gd name="T90" fmla="*/ 424 w 1070"/>
              <a:gd name="T91" fmla="*/ 1206 h 1286"/>
              <a:gd name="T92" fmla="*/ 463 w 1070"/>
              <a:gd name="T93" fmla="*/ 1256 h 1286"/>
              <a:gd name="T94" fmla="*/ 588 w 1070"/>
              <a:gd name="T95" fmla="*/ 1256 h 1286"/>
              <a:gd name="T96" fmla="*/ 678 w 1070"/>
              <a:gd name="T97" fmla="*/ 1271 h 1286"/>
              <a:gd name="T98" fmla="*/ 766 w 1070"/>
              <a:gd name="T99" fmla="*/ 1256 h 1286"/>
              <a:gd name="T100" fmla="*/ 925 w 1070"/>
              <a:gd name="T101" fmla="*/ 1256 h 1286"/>
              <a:gd name="T102" fmla="*/ 484 w 1070"/>
              <a:gd name="T103" fmla="*/ 620 h 1286"/>
              <a:gd name="T104" fmla="*/ 504 w 1070"/>
              <a:gd name="T105" fmla="*/ 690 h 1286"/>
              <a:gd name="T106" fmla="*/ 548 w 1070"/>
              <a:gd name="T107" fmla="*/ 719 h 1286"/>
              <a:gd name="T108" fmla="*/ 524 w 1070"/>
              <a:gd name="T109" fmla="*/ 769 h 1286"/>
              <a:gd name="T110" fmla="*/ 448 w 1070"/>
              <a:gd name="T111" fmla="*/ 744 h 1286"/>
              <a:gd name="T112" fmla="*/ 458 w 1070"/>
              <a:gd name="T113" fmla="*/ 704 h 1286"/>
              <a:gd name="T114" fmla="*/ 453 w 1070"/>
              <a:gd name="T115" fmla="*/ 649 h 1286"/>
              <a:gd name="T116" fmla="*/ 468 w 1070"/>
              <a:gd name="T117" fmla="*/ 57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1286">
                <a:moveTo>
                  <a:pt x="1050" y="1231"/>
                </a:moveTo>
                <a:lnTo>
                  <a:pt x="1050" y="1231"/>
                </a:lnTo>
                <a:lnTo>
                  <a:pt x="1047" y="1231"/>
                </a:lnTo>
                <a:lnTo>
                  <a:pt x="1047" y="1231"/>
                </a:lnTo>
                <a:lnTo>
                  <a:pt x="1048" y="1231"/>
                </a:lnTo>
                <a:lnTo>
                  <a:pt x="1050" y="1231"/>
                </a:lnTo>
                <a:lnTo>
                  <a:pt x="1050" y="1231"/>
                </a:lnTo>
                <a:close/>
                <a:moveTo>
                  <a:pt x="985" y="1236"/>
                </a:moveTo>
                <a:lnTo>
                  <a:pt x="985" y="1236"/>
                </a:lnTo>
                <a:lnTo>
                  <a:pt x="1011" y="1234"/>
                </a:lnTo>
                <a:lnTo>
                  <a:pt x="1047" y="1231"/>
                </a:lnTo>
                <a:lnTo>
                  <a:pt x="1047" y="1231"/>
                </a:lnTo>
                <a:lnTo>
                  <a:pt x="1038" y="1225"/>
                </a:lnTo>
                <a:lnTo>
                  <a:pt x="1035" y="1221"/>
                </a:lnTo>
                <a:lnTo>
                  <a:pt x="1035" y="1221"/>
                </a:lnTo>
                <a:lnTo>
                  <a:pt x="1053" y="1214"/>
                </a:lnTo>
                <a:lnTo>
                  <a:pt x="1066" y="1209"/>
                </a:lnTo>
                <a:lnTo>
                  <a:pt x="1070" y="1206"/>
                </a:lnTo>
                <a:lnTo>
                  <a:pt x="1070" y="1206"/>
                </a:lnTo>
                <a:lnTo>
                  <a:pt x="1042" y="1200"/>
                </a:lnTo>
                <a:lnTo>
                  <a:pt x="1014" y="1194"/>
                </a:lnTo>
                <a:lnTo>
                  <a:pt x="980" y="1184"/>
                </a:lnTo>
                <a:lnTo>
                  <a:pt x="942" y="1172"/>
                </a:lnTo>
                <a:lnTo>
                  <a:pt x="902" y="1155"/>
                </a:lnTo>
                <a:lnTo>
                  <a:pt x="883" y="1147"/>
                </a:lnTo>
                <a:lnTo>
                  <a:pt x="865" y="1138"/>
                </a:lnTo>
                <a:lnTo>
                  <a:pt x="847" y="1128"/>
                </a:lnTo>
                <a:lnTo>
                  <a:pt x="831" y="1117"/>
                </a:lnTo>
                <a:lnTo>
                  <a:pt x="831" y="1117"/>
                </a:lnTo>
                <a:lnTo>
                  <a:pt x="796" y="1090"/>
                </a:lnTo>
                <a:lnTo>
                  <a:pt x="755" y="1055"/>
                </a:lnTo>
                <a:lnTo>
                  <a:pt x="712" y="1015"/>
                </a:lnTo>
                <a:lnTo>
                  <a:pt x="668" y="975"/>
                </a:lnTo>
                <a:lnTo>
                  <a:pt x="598" y="907"/>
                </a:lnTo>
                <a:lnTo>
                  <a:pt x="568" y="878"/>
                </a:lnTo>
                <a:lnTo>
                  <a:pt x="568" y="878"/>
                </a:lnTo>
                <a:lnTo>
                  <a:pt x="569" y="824"/>
                </a:lnTo>
                <a:lnTo>
                  <a:pt x="571" y="786"/>
                </a:lnTo>
                <a:lnTo>
                  <a:pt x="571" y="774"/>
                </a:lnTo>
                <a:lnTo>
                  <a:pt x="573" y="769"/>
                </a:lnTo>
                <a:lnTo>
                  <a:pt x="573" y="769"/>
                </a:lnTo>
                <a:lnTo>
                  <a:pt x="575" y="768"/>
                </a:lnTo>
                <a:lnTo>
                  <a:pt x="576" y="768"/>
                </a:lnTo>
                <a:lnTo>
                  <a:pt x="579" y="767"/>
                </a:lnTo>
                <a:lnTo>
                  <a:pt x="583" y="764"/>
                </a:lnTo>
                <a:lnTo>
                  <a:pt x="583" y="764"/>
                </a:lnTo>
                <a:lnTo>
                  <a:pt x="584" y="763"/>
                </a:lnTo>
                <a:lnTo>
                  <a:pt x="586" y="762"/>
                </a:lnTo>
                <a:lnTo>
                  <a:pt x="590" y="762"/>
                </a:lnTo>
                <a:lnTo>
                  <a:pt x="593" y="764"/>
                </a:lnTo>
                <a:lnTo>
                  <a:pt x="593" y="764"/>
                </a:lnTo>
                <a:lnTo>
                  <a:pt x="596" y="773"/>
                </a:lnTo>
                <a:lnTo>
                  <a:pt x="601" y="779"/>
                </a:lnTo>
                <a:lnTo>
                  <a:pt x="605" y="781"/>
                </a:lnTo>
                <a:lnTo>
                  <a:pt x="607" y="784"/>
                </a:lnTo>
                <a:lnTo>
                  <a:pt x="607" y="784"/>
                </a:lnTo>
                <a:lnTo>
                  <a:pt x="610" y="785"/>
                </a:lnTo>
                <a:lnTo>
                  <a:pt x="612" y="785"/>
                </a:lnTo>
                <a:lnTo>
                  <a:pt x="614" y="784"/>
                </a:lnTo>
                <a:lnTo>
                  <a:pt x="615" y="781"/>
                </a:lnTo>
                <a:lnTo>
                  <a:pt x="617" y="774"/>
                </a:lnTo>
                <a:lnTo>
                  <a:pt x="622" y="764"/>
                </a:lnTo>
                <a:lnTo>
                  <a:pt x="622" y="764"/>
                </a:lnTo>
                <a:lnTo>
                  <a:pt x="630" y="752"/>
                </a:lnTo>
                <a:lnTo>
                  <a:pt x="636" y="738"/>
                </a:lnTo>
                <a:lnTo>
                  <a:pt x="642" y="724"/>
                </a:lnTo>
                <a:lnTo>
                  <a:pt x="642" y="724"/>
                </a:lnTo>
                <a:lnTo>
                  <a:pt x="660" y="724"/>
                </a:lnTo>
                <a:lnTo>
                  <a:pt x="671" y="724"/>
                </a:lnTo>
                <a:lnTo>
                  <a:pt x="677" y="724"/>
                </a:lnTo>
                <a:lnTo>
                  <a:pt x="677" y="724"/>
                </a:lnTo>
                <a:lnTo>
                  <a:pt x="679" y="723"/>
                </a:lnTo>
                <a:lnTo>
                  <a:pt x="686" y="719"/>
                </a:lnTo>
                <a:lnTo>
                  <a:pt x="689" y="712"/>
                </a:lnTo>
                <a:lnTo>
                  <a:pt x="692" y="708"/>
                </a:lnTo>
                <a:lnTo>
                  <a:pt x="692" y="704"/>
                </a:lnTo>
                <a:lnTo>
                  <a:pt x="692" y="704"/>
                </a:lnTo>
                <a:lnTo>
                  <a:pt x="691" y="701"/>
                </a:lnTo>
                <a:lnTo>
                  <a:pt x="689" y="697"/>
                </a:lnTo>
                <a:lnTo>
                  <a:pt x="684" y="693"/>
                </a:lnTo>
                <a:lnTo>
                  <a:pt x="679" y="691"/>
                </a:lnTo>
                <a:lnTo>
                  <a:pt x="677" y="690"/>
                </a:lnTo>
                <a:lnTo>
                  <a:pt x="677" y="690"/>
                </a:lnTo>
                <a:lnTo>
                  <a:pt x="617" y="685"/>
                </a:lnTo>
                <a:lnTo>
                  <a:pt x="617" y="685"/>
                </a:lnTo>
                <a:lnTo>
                  <a:pt x="616" y="683"/>
                </a:lnTo>
                <a:lnTo>
                  <a:pt x="616" y="681"/>
                </a:lnTo>
                <a:lnTo>
                  <a:pt x="616" y="672"/>
                </a:lnTo>
                <a:lnTo>
                  <a:pt x="617" y="660"/>
                </a:lnTo>
                <a:lnTo>
                  <a:pt x="602" y="645"/>
                </a:lnTo>
                <a:lnTo>
                  <a:pt x="588" y="630"/>
                </a:lnTo>
                <a:lnTo>
                  <a:pt x="563" y="570"/>
                </a:lnTo>
                <a:lnTo>
                  <a:pt x="563" y="570"/>
                </a:lnTo>
                <a:lnTo>
                  <a:pt x="559" y="540"/>
                </a:lnTo>
                <a:lnTo>
                  <a:pt x="555" y="521"/>
                </a:lnTo>
                <a:lnTo>
                  <a:pt x="554" y="513"/>
                </a:lnTo>
                <a:lnTo>
                  <a:pt x="553" y="511"/>
                </a:lnTo>
                <a:lnTo>
                  <a:pt x="553" y="511"/>
                </a:lnTo>
                <a:lnTo>
                  <a:pt x="549" y="507"/>
                </a:lnTo>
                <a:lnTo>
                  <a:pt x="544" y="501"/>
                </a:lnTo>
                <a:lnTo>
                  <a:pt x="538" y="491"/>
                </a:lnTo>
                <a:lnTo>
                  <a:pt x="538" y="491"/>
                </a:lnTo>
                <a:lnTo>
                  <a:pt x="535" y="481"/>
                </a:lnTo>
                <a:lnTo>
                  <a:pt x="533" y="471"/>
                </a:lnTo>
                <a:lnTo>
                  <a:pt x="533" y="471"/>
                </a:lnTo>
                <a:lnTo>
                  <a:pt x="529" y="399"/>
                </a:lnTo>
                <a:lnTo>
                  <a:pt x="525" y="349"/>
                </a:lnTo>
                <a:lnTo>
                  <a:pt x="523" y="327"/>
                </a:lnTo>
                <a:lnTo>
                  <a:pt x="523" y="327"/>
                </a:lnTo>
                <a:lnTo>
                  <a:pt x="523" y="324"/>
                </a:lnTo>
                <a:lnTo>
                  <a:pt x="525" y="321"/>
                </a:lnTo>
                <a:lnTo>
                  <a:pt x="529" y="316"/>
                </a:lnTo>
                <a:lnTo>
                  <a:pt x="533" y="312"/>
                </a:lnTo>
                <a:lnTo>
                  <a:pt x="533" y="312"/>
                </a:lnTo>
                <a:lnTo>
                  <a:pt x="534" y="309"/>
                </a:lnTo>
                <a:lnTo>
                  <a:pt x="533" y="304"/>
                </a:lnTo>
                <a:lnTo>
                  <a:pt x="530" y="293"/>
                </a:lnTo>
                <a:lnTo>
                  <a:pt x="523" y="277"/>
                </a:lnTo>
                <a:lnTo>
                  <a:pt x="523" y="277"/>
                </a:lnTo>
                <a:lnTo>
                  <a:pt x="527" y="275"/>
                </a:lnTo>
                <a:lnTo>
                  <a:pt x="532" y="273"/>
                </a:lnTo>
                <a:lnTo>
                  <a:pt x="538" y="272"/>
                </a:lnTo>
                <a:lnTo>
                  <a:pt x="538" y="272"/>
                </a:lnTo>
                <a:lnTo>
                  <a:pt x="539" y="272"/>
                </a:lnTo>
                <a:lnTo>
                  <a:pt x="540" y="271"/>
                </a:lnTo>
                <a:lnTo>
                  <a:pt x="543" y="266"/>
                </a:lnTo>
                <a:lnTo>
                  <a:pt x="548" y="251"/>
                </a:lnTo>
                <a:lnTo>
                  <a:pt x="550" y="236"/>
                </a:lnTo>
                <a:lnTo>
                  <a:pt x="553" y="227"/>
                </a:lnTo>
                <a:lnTo>
                  <a:pt x="553" y="227"/>
                </a:lnTo>
                <a:lnTo>
                  <a:pt x="554" y="226"/>
                </a:lnTo>
                <a:lnTo>
                  <a:pt x="555" y="226"/>
                </a:lnTo>
                <a:lnTo>
                  <a:pt x="560" y="229"/>
                </a:lnTo>
                <a:lnTo>
                  <a:pt x="568" y="231"/>
                </a:lnTo>
                <a:lnTo>
                  <a:pt x="573" y="232"/>
                </a:lnTo>
                <a:lnTo>
                  <a:pt x="578" y="232"/>
                </a:lnTo>
                <a:lnTo>
                  <a:pt x="578" y="232"/>
                </a:lnTo>
                <a:lnTo>
                  <a:pt x="584" y="231"/>
                </a:lnTo>
                <a:lnTo>
                  <a:pt x="591" y="229"/>
                </a:lnTo>
                <a:lnTo>
                  <a:pt x="605" y="221"/>
                </a:lnTo>
                <a:lnTo>
                  <a:pt x="616" y="215"/>
                </a:lnTo>
                <a:lnTo>
                  <a:pt x="620" y="212"/>
                </a:lnTo>
                <a:lnTo>
                  <a:pt x="622" y="212"/>
                </a:lnTo>
                <a:lnTo>
                  <a:pt x="622" y="212"/>
                </a:lnTo>
                <a:lnTo>
                  <a:pt x="630" y="215"/>
                </a:lnTo>
                <a:lnTo>
                  <a:pt x="637" y="217"/>
                </a:lnTo>
                <a:lnTo>
                  <a:pt x="637" y="217"/>
                </a:lnTo>
                <a:lnTo>
                  <a:pt x="639" y="216"/>
                </a:lnTo>
                <a:lnTo>
                  <a:pt x="640" y="215"/>
                </a:lnTo>
                <a:lnTo>
                  <a:pt x="642" y="209"/>
                </a:lnTo>
                <a:lnTo>
                  <a:pt x="643" y="201"/>
                </a:lnTo>
                <a:lnTo>
                  <a:pt x="643" y="199"/>
                </a:lnTo>
                <a:lnTo>
                  <a:pt x="642" y="198"/>
                </a:lnTo>
                <a:lnTo>
                  <a:pt x="642" y="198"/>
                </a:lnTo>
                <a:lnTo>
                  <a:pt x="642" y="196"/>
                </a:lnTo>
                <a:lnTo>
                  <a:pt x="643" y="196"/>
                </a:lnTo>
                <a:lnTo>
                  <a:pt x="648" y="194"/>
                </a:lnTo>
                <a:lnTo>
                  <a:pt x="657" y="193"/>
                </a:lnTo>
                <a:lnTo>
                  <a:pt x="657" y="193"/>
                </a:lnTo>
                <a:lnTo>
                  <a:pt x="663" y="201"/>
                </a:lnTo>
                <a:lnTo>
                  <a:pt x="671" y="210"/>
                </a:lnTo>
                <a:lnTo>
                  <a:pt x="677" y="217"/>
                </a:lnTo>
                <a:lnTo>
                  <a:pt x="677" y="217"/>
                </a:lnTo>
                <a:lnTo>
                  <a:pt x="688" y="227"/>
                </a:lnTo>
                <a:lnTo>
                  <a:pt x="696" y="234"/>
                </a:lnTo>
                <a:lnTo>
                  <a:pt x="703" y="239"/>
                </a:lnTo>
                <a:lnTo>
                  <a:pt x="712" y="243"/>
                </a:lnTo>
                <a:lnTo>
                  <a:pt x="719" y="246"/>
                </a:lnTo>
                <a:lnTo>
                  <a:pt x="723" y="247"/>
                </a:lnTo>
                <a:lnTo>
                  <a:pt x="727" y="246"/>
                </a:lnTo>
                <a:lnTo>
                  <a:pt x="729" y="245"/>
                </a:lnTo>
                <a:lnTo>
                  <a:pt x="732" y="242"/>
                </a:lnTo>
                <a:lnTo>
                  <a:pt x="732" y="242"/>
                </a:lnTo>
                <a:lnTo>
                  <a:pt x="733" y="239"/>
                </a:lnTo>
                <a:lnTo>
                  <a:pt x="734" y="235"/>
                </a:lnTo>
                <a:lnTo>
                  <a:pt x="733" y="225"/>
                </a:lnTo>
                <a:lnTo>
                  <a:pt x="730" y="214"/>
                </a:lnTo>
                <a:lnTo>
                  <a:pt x="725" y="201"/>
                </a:lnTo>
                <a:lnTo>
                  <a:pt x="717" y="181"/>
                </a:lnTo>
                <a:lnTo>
                  <a:pt x="712" y="173"/>
                </a:lnTo>
                <a:lnTo>
                  <a:pt x="712" y="173"/>
                </a:lnTo>
                <a:lnTo>
                  <a:pt x="714" y="161"/>
                </a:lnTo>
                <a:lnTo>
                  <a:pt x="718" y="137"/>
                </a:lnTo>
                <a:lnTo>
                  <a:pt x="719" y="122"/>
                </a:lnTo>
                <a:lnTo>
                  <a:pt x="719" y="107"/>
                </a:lnTo>
                <a:lnTo>
                  <a:pt x="719" y="94"/>
                </a:lnTo>
                <a:lnTo>
                  <a:pt x="717" y="83"/>
                </a:lnTo>
                <a:lnTo>
                  <a:pt x="717" y="83"/>
                </a:lnTo>
                <a:lnTo>
                  <a:pt x="708" y="63"/>
                </a:lnTo>
                <a:lnTo>
                  <a:pt x="701" y="52"/>
                </a:lnTo>
                <a:lnTo>
                  <a:pt x="694" y="40"/>
                </a:lnTo>
                <a:lnTo>
                  <a:pt x="687" y="30"/>
                </a:lnTo>
                <a:lnTo>
                  <a:pt x="678" y="21"/>
                </a:lnTo>
                <a:lnTo>
                  <a:pt x="670" y="14"/>
                </a:lnTo>
                <a:lnTo>
                  <a:pt x="662" y="9"/>
                </a:lnTo>
                <a:lnTo>
                  <a:pt x="662" y="9"/>
                </a:lnTo>
                <a:lnTo>
                  <a:pt x="653" y="6"/>
                </a:lnTo>
                <a:lnTo>
                  <a:pt x="643" y="4"/>
                </a:lnTo>
                <a:lnTo>
                  <a:pt x="620" y="0"/>
                </a:lnTo>
                <a:lnTo>
                  <a:pt x="599" y="1"/>
                </a:lnTo>
                <a:lnTo>
                  <a:pt x="589" y="1"/>
                </a:lnTo>
                <a:lnTo>
                  <a:pt x="583" y="4"/>
                </a:lnTo>
                <a:lnTo>
                  <a:pt x="583" y="4"/>
                </a:lnTo>
                <a:lnTo>
                  <a:pt x="570" y="10"/>
                </a:lnTo>
                <a:lnTo>
                  <a:pt x="557" y="19"/>
                </a:lnTo>
                <a:lnTo>
                  <a:pt x="542" y="30"/>
                </a:lnTo>
                <a:lnTo>
                  <a:pt x="544" y="40"/>
                </a:lnTo>
                <a:lnTo>
                  <a:pt x="503" y="29"/>
                </a:lnTo>
                <a:lnTo>
                  <a:pt x="513" y="43"/>
                </a:lnTo>
                <a:lnTo>
                  <a:pt x="498" y="48"/>
                </a:lnTo>
                <a:lnTo>
                  <a:pt x="518" y="53"/>
                </a:lnTo>
                <a:lnTo>
                  <a:pt x="518" y="53"/>
                </a:lnTo>
                <a:lnTo>
                  <a:pt x="493" y="68"/>
                </a:lnTo>
                <a:lnTo>
                  <a:pt x="493" y="68"/>
                </a:lnTo>
                <a:lnTo>
                  <a:pt x="487" y="68"/>
                </a:lnTo>
                <a:lnTo>
                  <a:pt x="477" y="68"/>
                </a:lnTo>
                <a:lnTo>
                  <a:pt x="463" y="68"/>
                </a:lnTo>
                <a:lnTo>
                  <a:pt x="463" y="68"/>
                </a:lnTo>
                <a:lnTo>
                  <a:pt x="349" y="118"/>
                </a:lnTo>
                <a:lnTo>
                  <a:pt x="349" y="118"/>
                </a:lnTo>
                <a:lnTo>
                  <a:pt x="333" y="122"/>
                </a:lnTo>
                <a:lnTo>
                  <a:pt x="304" y="125"/>
                </a:lnTo>
                <a:lnTo>
                  <a:pt x="255" y="133"/>
                </a:lnTo>
                <a:lnTo>
                  <a:pt x="255" y="133"/>
                </a:lnTo>
                <a:lnTo>
                  <a:pt x="248" y="135"/>
                </a:lnTo>
                <a:lnTo>
                  <a:pt x="241" y="140"/>
                </a:lnTo>
                <a:lnTo>
                  <a:pt x="222" y="155"/>
                </a:lnTo>
                <a:lnTo>
                  <a:pt x="205" y="171"/>
                </a:lnTo>
                <a:lnTo>
                  <a:pt x="195" y="183"/>
                </a:lnTo>
                <a:lnTo>
                  <a:pt x="195" y="183"/>
                </a:lnTo>
                <a:lnTo>
                  <a:pt x="185" y="200"/>
                </a:lnTo>
                <a:lnTo>
                  <a:pt x="168" y="230"/>
                </a:lnTo>
                <a:lnTo>
                  <a:pt x="145" y="272"/>
                </a:lnTo>
                <a:lnTo>
                  <a:pt x="145" y="272"/>
                </a:lnTo>
                <a:lnTo>
                  <a:pt x="113" y="216"/>
                </a:lnTo>
                <a:lnTo>
                  <a:pt x="91" y="178"/>
                </a:lnTo>
                <a:lnTo>
                  <a:pt x="83" y="164"/>
                </a:lnTo>
                <a:lnTo>
                  <a:pt x="81" y="158"/>
                </a:lnTo>
                <a:lnTo>
                  <a:pt x="81" y="158"/>
                </a:lnTo>
                <a:lnTo>
                  <a:pt x="81" y="155"/>
                </a:lnTo>
                <a:lnTo>
                  <a:pt x="78" y="154"/>
                </a:lnTo>
                <a:lnTo>
                  <a:pt x="73" y="152"/>
                </a:lnTo>
                <a:lnTo>
                  <a:pt x="70" y="150"/>
                </a:lnTo>
                <a:lnTo>
                  <a:pt x="65" y="150"/>
                </a:lnTo>
                <a:lnTo>
                  <a:pt x="61" y="152"/>
                </a:lnTo>
                <a:lnTo>
                  <a:pt x="56" y="153"/>
                </a:lnTo>
                <a:lnTo>
                  <a:pt x="56" y="153"/>
                </a:lnTo>
                <a:lnTo>
                  <a:pt x="52" y="155"/>
                </a:lnTo>
                <a:lnTo>
                  <a:pt x="50" y="158"/>
                </a:lnTo>
                <a:lnTo>
                  <a:pt x="46" y="163"/>
                </a:lnTo>
                <a:lnTo>
                  <a:pt x="46" y="166"/>
                </a:lnTo>
                <a:lnTo>
                  <a:pt x="46" y="168"/>
                </a:lnTo>
                <a:lnTo>
                  <a:pt x="116" y="312"/>
                </a:lnTo>
                <a:lnTo>
                  <a:pt x="106" y="327"/>
                </a:lnTo>
                <a:lnTo>
                  <a:pt x="106" y="327"/>
                </a:lnTo>
                <a:lnTo>
                  <a:pt x="91" y="343"/>
                </a:lnTo>
                <a:lnTo>
                  <a:pt x="75" y="363"/>
                </a:lnTo>
                <a:lnTo>
                  <a:pt x="57" y="386"/>
                </a:lnTo>
                <a:lnTo>
                  <a:pt x="39" y="414"/>
                </a:lnTo>
                <a:lnTo>
                  <a:pt x="30" y="429"/>
                </a:lnTo>
                <a:lnTo>
                  <a:pt x="21" y="444"/>
                </a:lnTo>
                <a:lnTo>
                  <a:pt x="14" y="460"/>
                </a:lnTo>
                <a:lnTo>
                  <a:pt x="9" y="475"/>
                </a:lnTo>
                <a:lnTo>
                  <a:pt x="4" y="491"/>
                </a:lnTo>
                <a:lnTo>
                  <a:pt x="1" y="506"/>
                </a:lnTo>
                <a:lnTo>
                  <a:pt x="1" y="506"/>
                </a:lnTo>
                <a:lnTo>
                  <a:pt x="0" y="521"/>
                </a:lnTo>
                <a:lnTo>
                  <a:pt x="0" y="535"/>
                </a:lnTo>
                <a:lnTo>
                  <a:pt x="1" y="550"/>
                </a:lnTo>
                <a:lnTo>
                  <a:pt x="3" y="565"/>
                </a:lnTo>
                <a:lnTo>
                  <a:pt x="9" y="594"/>
                </a:lnTo>
                <a:lnTo>
                  <a:pt x="15" y="620"/>
                </a:lnTo>
                <a:lnTo>
                  <a:pt x="22" y="642"/>
                </a:lnTo>
                <a:lnTo>
                  <a:pt x="30" y="660"/>
                </a:lnTo>
                <a:lnTo>
                  <a:pt x="36" y="675"/>
                </a:lnTo>
                <a:lnTo>
                  <a:pt x="36" y="675"/>
                </a:lnTo>
                <a:lnTo>
                  <a:pt x="60" y="754"/>
                </a:lnTo>
                <a:lnTo>
                  <a:pt x="77" y="820"/>
                </a:lnTo>
                <a:lnTo>
                  <a:pt x="91" y="873"/>
                </a:lnTo>
                <a:lnTo>
                  <a:pt x="91" y="873"/>
                </a:lnTo>
                <a:lnTo>
                  <a:pt x="96" y="895"/>
                </a:lnTo>
                <a:lnTo>
                  <a:pt x="104" y="919"/>
                </a:lnTo>
                <a:lnTo>
                  <a:pt x="122" y="970"/>
                </a:lnTo>
                <a:lnTo>
                  <a:pt x="138" y="1011"/>
                </a:lnTo>
                <a:lnTo>
                  <a:pt x="145" y="1027"/>
                </a:lnTo>
                <a:lnTo>
                  <a:pt x="145" y="1027"/>
                </a:lnTo>
                <a:lnTo>
                  <a:pt x="139" y="1095"/>
                </a:lnTo>
                <a:lnTo>
                  <a:pt x="134" y="1142"/>
                </a:lnTo>
                <a:lnTo>
                  <a:pt x="130" y="1167"/>
                </a:lnTo>
                <a:lnTo>
                  <a:pt x="130" y="1167"/>
                </a:lnTo>
                <a:lnTo>
                  <a:pt x="129" y="1177"/>
                </a:lnTo>
                <a:lnTo>
                  <a:pt x="129" y="1191"/>
                </a:lnTo>
                <a:lnTo>
                  <a:pt x="130" y="1211"/>
                </a:lnTo>
                <a:lnTo>
                  <a:pt x="130" y="1211"/>
                </a:lnTo>
                <a:lnTo>
                  <a:pt x="130" y="1215"/>
                </a:lnTo>
                <a:lnTo>
                  <a:pt x="133" y="1225"/>
                </a:lnTo>
                <a:lnTo>
                  <a:pt x="135" y="1231"/>
                </a:lnTo>
                <a:lnTo>
                  <a:pt x="139" y="1236"/>
                </a:lnTo>
                <a:lnTo>
                  <a:pt x="144" y="1241"/>
                </a:lnTo>
                <a:lnTo>
                  <a:pt x="150" y="1246"/>
                </a:lnTo>
                <a:lnTo>
                  <a:pt x="150" y="1246"/>
                </a:lnTo>
                <a:lnTo>
                  <a:pt x="158" y="1249"/>
                </a:lnTo>
                <a:lnTo>
                  <a:pt x="166" y="1250"/>
                </a:lnTo>
                <a:lnTo>
                  <a:pt x="176" y="1251"/>
                </a:lnTo>
                <a:lnTo>
                  <a:pt x="185" y="1250"/>
                </a:lnTo>
                <a:lnTo>
                  <a:pt x="199" y="1247"/>
                </a:lnTo>
                <a:lnTo>
                  <a:pt x="205" y="1246"/>
                </a:lnTo>
                <a:lnTo>
                  <a:pt x="205" y="1246"/>
                </a:lnTo>
                <a:lnTo>
                  <a:pt x="205" y="1249"/>
                </a:lnTo>
                <a:lnTo>
                  <a:pt x="206" y="1256"/>
                </a:lnTo>
                <a:lnTo>
                  <a:pt x="209" y="1265"/>
                </a:lnTo>
                <a:lnTo>
                  <a:pt x="211" y="1268"/>
                </a:lnTo>
                <a:lnTo>
                  <a:pt x="215" y="1271"/>
                </a:lnTo>
                <a:lnTo>
                  <a:pt x="215" y="1271"/>
                </a:lnTo>
                <a:lnTo>
                  <a:pt x="220" y="1273"/>
                </a:lnTo>
                <a:lnTo>
                  <a:pt x="226" y="1275"/>
                </a:lnTo>
                <a:lnTo>
                  <a:pt x="243" y="1277"/>
                </a:lnTo>
                <a:lnTo>
                  <a:pt x="260" y="1280"/>
                </a:lnTo>
                <a:lnTo>
                  <a:pt x="270" y="1281"/>
                </a:lnTo>
                <a:lnTo>
                  <a:pt x="270" y="1281"/>
                </a:lnTo>
                <a:lnTo>
                  <a:pt x="280" y="1282"/>
                </a:lnTo>
                <a:lnTo>
                  <a:pt x="292" y="1285"/>
                </a:lnTo>
                <a:lnTo>
                  <a:pt x="309" y="1286"/>
                </a:lnTo>
                <a:lnTo>
                  <a:pt x="309" y="1286"/>
                </a:lnTo>
                <a:lnTo>
                  <a:pt x="343" y="1286"/>
                </a:lnTo>
                <a:lnTo>
                  <a:pt x="419" y="1286"/>
                </a:lnTo>
                <a:lnTo>
                  <a:pt x="419" y="1286"/>
                </a:lnTo>
                <a:lnTo>
                  <a:pt x="429" y="1286"/>
                </a:lnTo>
                <a:lnTo>
                  <a:pt x="436" y="1285"/>
                </a:lnTo>
                <a:lnTo>
                  <a:pt x="441" y="1283"/>
                </a:lnTo>
                <a:lnTo>
                  <a:pt x="445" y="1282"/>
                </a:lnTo>
                <a:lnTo>
                  <a:pt x="447" y="1280"/>
                </a:lnTo>
                <a:lnTo>
                  <a:pt x="448" y="1277"/>
                </a:lnTo>
                <a:lnTo>
                  <a:pt x="450" y="1273"/>
                </a:lnTo>
                <a:lnTo>
                  <a:pt x="448" y="1271"/>
                </a:lnTo>
                <a:lnTo>
                  <a:pt x="445" y="1264"/>
                </a:lnTo>
                <a:lnTo>
                  <a:pt x="441" y="1257"/>
                </a:lnTo>
                <a:lnTo>
                  <a:pt x="436" y="1251"/>
                </a:lnTo>
                <a:lnTo>
                  <a:pt x="434" y="1246"/>
                </a:lnTo>
                <a:lnTo>
                  <a:pt x="434" y="1246"/>
                </a:lnTo>
                <a:lnTo>
                  <a:pt x="431" y="1242"/>
                </a:lnTo>
                <a:lnTo>
                  <a:pt x="426" y="1237"/>
                </a:lnTo>
                <a:lnTo>
                  <a:pt x="414" y="1229"/>
                </a:lnTo>
                <a:lnTo>
                  <a:pt x="401" y="1223"/>
                </a:lnTo>
                <a:lnTo>
                  <a:pt x="396" y="1219"/>
                </a:lnTo>
                <a:lnTo>
                  <a:pt x="394" y="1216"/>
                </a:lnTo>
                <a:lnTo>
                  <a:pt x="394" y="1216"/>
                </a:lnTo>
                <a:lnTo>
                  <a:pt x="389" y="1211"/>
                </a:lnTo>
                <a:lnTo>
                  <a:pt x="383" y="1209"/>
                </a:lnTo>
                <a:lnTo>
                  <a:pt x="375" y="1206"/>
                </a:lnTo>
                <a:lnTo>
                  <a:pt x="369" y="1206"/>
                </a:lnTo>
                <a:lnTo>
                  <a:pt x="369" y="1206"/>
                </a:lnTo>
                <a:lnTo>
                  <a:pt x="365" y="1209"/>
                </a:lnTo>
                <a:lnTo>
                  <a:pt x="361" y="1211"/>
                </a:lnTo>
                <a:lnTo>
                  <a:pt x="359" y="1216"/>
                </a:lnTo>
                <a:lnTo>
                  <a:pt x="359" y="1216"/>
                </a:lnTo>
                <a:lnTo>
                  <a:pt x="348" y="1205"/>
                </a:lnTo>
                <a:lnTo>
                  <a:pt x="334" y="1191"/>
                </a:lnTo>
                <a:lnTo>
                  <a:pt x="334" y="1191"/>
                </a:lnTo>
                <a:lnTo>
                  <a:pt x="333" y="1188"/>
                </a:lnTo>
                <a:lnTo>
                  <a:pt x="333" y="1183"/>
                </a:lnTo>
                <a:lnTo>
                  <a:pt x="334" y="1177"/>
                </a:lnTo>
                <a:lnTo>
                  <a:pt x="334" y="1177"/>
                </a:lnTo>
                <a:lnTo>
                  <a:pt x="327" y="1131"/>
                </a:lnTo>
                <a:lnTo>
                  <a:pt x="322" y="1096"/>
                </a:lnTo>
                <a:lnTo>
                  <a:pt x="319" y="1072"/>
                </a:lnTo>
                <a:lnTo>
                  <a:pt x="319" y="1072"/>
                </a:lnTo>
                <a:lnTo>
                  <a:pt x="318" y="1065"/>
                </a:lnTo>
                <a:lnTo>
                  <a:pt x="316" y="1056"/>
                </a:lnTo>
                <a:lnTo>
                  <a:pt x="309" y="1036"/>
                </a:lnTo>
                <a:lnTo>
                  <a:pt x="303" y="1020"/>
                </a:lnTo>
                <a:lnTo>
                  <a:pt x="299" y="1013"/>
                </a:lnTo>
                <a:lnTo>
                  <a:pt x="299" y="1013"/>
                </a:lnTo>
                <a:lnTo>
                  <a:pt x="298" y="1005"/>
                </a:lnTo>
                <a:lnTo>
                  <a:pt x="299" y="988"/>
                </a:lnTo>
                <a:lnTo>
                  <a:pt x="299" y="958"/>
                </a:lnTo>
                <a:lnTo>
                  <a:pt x="299" y="958"/>
                </a:lnTo>
                <a:lnTo>
                  <a:pt x="304" y="885"/>
                </a:lnTo>
                <a:lnTo>
                  <a:pt x="308" y="834"/>
                </a:lnTo>
                <a:lnTo>
                  <a:pt x="309" y="799"/>
                </a:lnTo>
                <a:lnTo>
                  <a:pt x="309" y="799"/>
                </a:lnTo>
                <a:lnTo>
                  <a:pt x="308" y="788"/>
                </a:lnTo>
                <a:lnTo>
                  <a:pt x="303" y="774"/>
                </a:lnTo>
                <a:lnTo>
                  <a:pt x="297" y="760"/>
                </a:lnTo>
                <a:lnTo>
                  <a:pt x="289" y="747"/>
                </a:lnTo>
                <a:lnTo>
                  <a:pt x="276" y="722"/>
                </a:lnTo>
                <a:lnTo>
                  <a:pt x="270" y="709"/>
                </a:lnTo>
                <a:lnTo>
                  <a:pt x="270" y="709"/>
                </a:lnTo>
                <a:lnTo>
                  <a:pt x="268" y="681"/>
                </a:lnTo>
                <a:lnTo>
                  <a:pt x="270" y="645"/>
                </a:lnTo>
                <a:lnTo>
                  <a:pt x="270" y="645"/>
                </a:lnTo>
                <a:lnTo>
                  <a:pt x="270" y="630"/>
                </a:lnTo>
                <a:lnTo>
                  <a:pt x="270" y="610"/>
                </a:lnTo>
                <a:lnTo>
                  <a:pt x="268" y="594"/>
                </a:lnTo>
                <a:lnTo>
                  <a:pt x="268" y="588"/>
                </a:lnTo>
                <a:lnTo>
                  <a:pt x="270" y="585"/>
                </a:lnTo>
                <a:lnTo>
                  <a:pt x="270" y="585"/>
                </a:lnTo>
                <a:lnTo>
                  <a:pt x="275" y="581"/>
                </a:lnTo>
                <a:lnTo>
                  <a:pt x="282" y="578"/>
                </a:lnTo>
                <a:lnTo>
                  <a:pt x="289" y="575"/>
                </a:lnTo>
                <a:lnTo>
                  <a:pt x="294" y="575"/>
                </a:lnTo>
                <a:lnTo>
                  <a:pt x="294" y="575"/>
                </a:lnTo>
                <a:lnTo>
                  <a:pt x="301" y="581"/>
                </a:lnTo>
                <a:lnTo>
                  <a:pt x="308" y="593"/>
                </a:lnTo>
                <a:lnTo>
                  <a:pt x="319" y="610"/>
                </a:lnTo>
                <a:lnTo>
                  <a:pt x="334" y="640"/>
                </a:lnTo>
                <a:lnTo>
                  <a:pt x="364" y="665"/>
                </a:lnTo>
                <a:lnTo>
                  <a:pt x="364" y="665"/>
                </a:lnTo>
                <a:lnTo>
                  <a:pt x="359" y="683"/>
                </a:lnTo>
                <a:lnTo>
                  <a:pt x="354" y="709"/>
                </a:lnTo>
                <a:lnTo>
                  <a:pt x="354" y="709"/>
                </a:lnTo>
                <a:lnTo>
                  <a:pt x="354" y="714"/>
                </a:lnTo>
                <a:lnTo>
                  <a:pt x="357" y="718"/>
                </a:lnTo>
                <a:lnTo>
                  <a:pt x="364" y="728"/>
                </a:lnTo>
                <a:lnTo>
                  <a:pt x="370" y="735"/>
                </a:lnTo>
                <a:lnTo>
                  <a:pt x="374" y="739"/>
                </a:lnTo>
                <a:lnTo>
                  <a:pt x="374" y="739"/>
                </a:lnTo>
                <a:lnTo>
                  <a:pt x="384" y="759"/>
                </a:lnTo>
                <a:lnTo>
                  <a:pt x="384" y="759"/>
                </a:lnTo>
                <a:lnTo>
                  <a:pt x="384" y="760"/>
                </a:lnTo>
                <a:lnTo>
                  <a:pt x="381" y="764"/>
                </a:lnTo>
                <a:lnTo>
                  <a:pt x="374" y="772"/>
                </a:lnTo>
                <a:lnTo>
                  <a:pt x="366" y="780"/>
                </a:lnTo>
                <a:lnTo>
                  <a:pt x="365" y="785"/>
                </a:lnTo>
                <a:lnTo>
                  <a:pt x="364" y="789"/>
                </a:lnTo>
                <a:lnTo>
                  <a:pt x="364" y="789"/>
                </a:lnTo>
                <a:lnTo>
                  <a:pt x="365" y="791"/>
                </a:lnTo>
                <a:lnTo>
                  <a:pt x="368" y="793"/>
                </a:lnTo>
                <a:lnTo>
                  <a:pt x="370" y="793"/>
                </a:lnTo>
                <a:lnTo>
                  <a:pt x="374" y="793"/>
                </a:lnTo>
                <a:lnTo>
                  <a:pt x="380" y="790"/>
                </a:lnTo>
                <a:lnTo>
                  <a:pt x="384" y="789"/>
                </a:lnTo>
                <a:lnTo>
                  <a:pt x="384" y="789"/>
                </a:lnTo>
                <a:lnTo>
                  <a:pt x="400" y="779"/>
                </a:lnTo>
                <a:lnTo>
                  <a:pt x="414" y="769"/>
                </a:lnTo>
                <a:lnTo>
                  <a:pt x="414" y="799"/>
                </a:lnTo>
                <a:lnTo>
                  <a:pt x="414" y="799"/>
                </a:lnTo>
                <a:lnTo>
                  <a:pt x="417" y="808"/>
                </a:lnTo>
                <a:lnTo>
                  <a:pt x="421" y="817"/>
                </a:lnTo>
                <a:lnTo>
                  <a:pt x="429" y="829"/>
                </a:lnTo>
                <a:lnTo>
                  <a:pt x="429" y="829"/>
                </a:lnTo>
                <a:lnTo>
                  <a:pt x="518" y="948"/>
                </a:lnTo>
                <a:lnTo>
                  <a:pt x="513" y="1027"/>
                </a:lnTo>
                <a:lnTo>
                  <a:pt x="513" y="1027"/>
                </a:lnTo>
                <a:lnTo>
                  <a:pt x="502" y="1030"/>
                </a:lnTo>
                <a:lnTo>
                  <a:pt x="493" y="1034"/>
                </a:lnTo>
                <a:lnTo>
                  <a:pt x="483" y="1037"/>
                </a:lnTo>
                <a:lnTo>
                  <a:pt x="483" y="1037"/>
                </a:lnTo>
                <a:lnTo>
                  <a:pt x="478" y="1042"/>
                </a:lnTo>
                <a:lnTo>
                  <a:pt x="472" y="1050"/>
                </a:lnTo>
                <a:lnTo>
                  <a:pt x="456" y="1071"/>
                </a:lnTo>
                <a:lnTo>
                  <a:pt x="429" y="1112"/>
                </a:lnTo>
                <a:lnTo>
                  <a:pt x="429" y="1112"/>
                </a:lnTo>
                <a:lnTo>
                  <a:pt x="425" y="1121"/>
                </a:lnTo>
                <a:lnTo>
                  <a:pt x="422" y="1132"/>
                </a:lnTo>
                <a:lnTo>
                  <a:pt x="421" y="1144"/>
                </a:lnTo>
                <a:lnTo>
                  <a:pt x="420" y="1159"/>
                </a:lnTo>
                <a:lnTo>
                  <a:pt x="421" y="1186"/>
                </a:lnTo>
                <a:lnTo>
                  <a:pt x="422" y="1198"/>
                </a:lnTo>
                <a:lnTo>
                  <a:pt x="424" y="1206"/>
                </a:lnTo>
                <a:lnTo>
                  <a:pt x="424" y="1206"/>
                </a:lnTo>
                <a:lnTo>
                  <a:pt x="426" y="1214"/>
                </a:lnTo>
                <a:lnTo>
                  <a:pt x="431" y="1221"/>
                </a:lnTo>
                <a:lnTo>
                  <a:pt x="443" y="1239"/>
                </a:lnTo>
                <a:lnTo>
                  <a:pt x="450" y="1247"/>
                </a:lnTo>
                <a:lnTo>
                  <a:pt x="456" y="1252"/>
                </a:lnTo>
                <a:lnTo>
                  <a:pt x="461" y="1256"/>
                </a:lnTo>
                <a:lnTo>
                  <a:pt x="462" y="1256"/>
                </a:lnTo>
                <a:lnTo>
                  <a:pt x="463" y="1256"/>
                </a:lnTo>
                <a:lnTo>
                  <a:pt x="463" y="1256"/>
                </a:lnTo>
                <a:lnTo>
                  <a:pt x="466" y="1255"/>
                </a:lnTo>
                <a:lnTo>
                  <a:pt x="470" y="1255"/>
                </a:lnTo>
                <a:lnTo>
                  <a:pt x="483" y="1255"/>
                </a:lnTo>
                <a:lnTo>
                  <a:pt x="524" y="1257"/>
                </a:lnTo>
                <a:lnTo>
                  <a:pt x="545" y="1259"/>
                </a:lnTo>
                <a:lnTo>
                  <a:pt x="565" y="1260"/>
                </a:lnTo>
                <a:lnTo>
                  <a:pt x="580" y="1259"/>
                </a:lnTo>
                <a:lnTo>
                  <a:pt x="585" y="1257"/>
                </a:lnTo>
                <a:lnTo>
                  <a:pt x="588" y="1256"/>
                </a:lnTo>
                <a:lnTo>
                  <a:pt x="588" y="1256"/>
                </a:lnTo>
                <a:lnTo>
                  <a:pt x="593" y="1247"/>
                </a:lnTo>
                <a:lnTo>
                  <a:pt x="596" y="1240"/>
                </a:lnTo>
                <a:lnTo>
                  <a:pt x="598" y="1231"/>
                </a:lnTo>
                <a:lnTo>
                  <a:pt x="598" y="1231"/>
                </a:lnTo>
                <a:lnTo>
                  <a:pt x="609" y="1235"/>
                </a:lnTo>
                <a:lnTo>
                  <a:pt x="624" y="1241"/>
                </a:lnTo>
                <a:lnTo>
                  <a:pt x="642" y="1251"/>
                </a:lnTo>
                <a:lnTo>
                  <a:pt x="642" y="1251"/>
                </a:lnTo>
                <a:lnTo>
                  <a:pt x="672" y="1267"/>
                </a:lnTo>
                <a:lnTo>
                  <a:pt x="678" y="1271"/>
                </a:lnTo>
                <a:lnTo>
                  <a:pt x="682" y="1271"/>
                </a:lnTo>
                <a:lnTo>
                  <a:pt x="682" y="1271"/>
                </a:lnTo>
                <a:lnTo>
                  <a:pt x="683" y="1270"/>
                </a:lnTo>
                <a:lnTo>
                  <a:pt x="684" y="1266"/>
                </a:lnTo>
                <a:lnTo>
                  <a:pt x="686" y="1259"/>
                </a:lnTo>
                <a:lnTo>
                  <a:pt x="687" y="1246"/>
                </a:lnTo>
                <a:lnTo>
                  <a:pt x="707" y="1266"/>
                </a:lnTo>
                <a:lnTo>
                  <a:pt x="717" y="1231"/>
                </a:lnTo>
                <a:lnTo>
                  <a:pt x="742" y="1246"/>
                </a:lnTo>
                <a:lnTo>
                  <a:pt x="766" y="1256"/>
                </a:lnTo>
                <a:lnTo>
                  <a:pt x="752" y="1231"/>
                </a:lnTo>
                <a:lnTo>
                  <a:pt x="821" y="1256"/>
                </a:lnTo>
                <a:lnTo>
                  <a:pt x="821" y="1256"/>
                </a:lnTo>
                <a:lnTo>
                  <a:pt x="817" y="1249"/>
                </a:lnTo>
                <a:lnTo>
                  <a:pt x="815" y="1244"/>
                </a:lnTo>
                <a:lnTo>
                  <a:pt x="815" y="1241"/>
                </a:lnTo>
                <a:lnTo>
                  <a:pt x="816" y="1241"/>
                </a:lnTo>
                <a:lnTo>
                  <a:pt x="866" y="1251"/>
                </a:lnTo>
                <a:lnTo>
                  <a:pt x="876" y="1241"/>
                </a:lnTo>
                <a:lnTo>
                  <a:pt x="925" y="1256"/>
                </a:lnTo>
                <a:lnTo>
                  <a:pt x="916" y="1236"/>
                </a:lnTo>
                <a:lnTo>
                  <a:pt x="995" y="1256"/>
                </a:lnTo>
                <a:lnTo>
                  <a:pt x="985" y="1236"/>
                </a:lnTo>
                <a:close/>
                <a:moveTo>
                  <a:pt x="468" y="570"/>
                </a:moveTo>
                <a:lnTo>
                  <a:pt x="468" y="570"/>
                </a:lnTo>
                <a:lnTo>
                  <a:pt x="476" y="586"/>
                </a:lnTo>
                <a:lnTo>
                  <a:pt x="481" y="598"/>
                </a:lnTo>
                <a:lnTo>
                  <a:pt x="483" y="605"/>
                </a:lnTo>
                <a:lnTo>
                  <a:pt x="483" y="605"/>
                </a:lnTo>
                <a:lnTo>
                  <a:pt x="484" y="620"/>
                </a:lnTo>
                <a:lnTo>
                  <a:pt x="488" y="640"/>
                </a:lnTo>
                <a:lnTo>
                  <a:pt x="488" y="640"/>
                </a:lnTo>
                <a:lnTo>
                  <a:pt x="492" y="660"/>
                </a:lnTo>
                <a:lnTo>
                  <a:pt x="493" y="670"/>
                </a:lnTo>
                <a:lnTo>
                  <a:pt x="493" y="670"/>
                </a:lnTo>
                <a:lnTo>
                  <a:pt x="498" y="676"/>
                </a:lnTo>
                <a:lnTo>
                  <a:pt x="502" y="681"/>
                </a:lnTo>
                <a:lnTo>
                  <a:pt x="503" y="685"/>
                </a:lnTo>
                <a:lnTo>
                  <a:pt x="503" y="685"/>
                </a:lnTo>
                <a:lnTo>
                  <a:pt x="504" y="690"/>
                </a:lnTo>
                <a:lnTo>
                  <a:pt x="509" y="697"/>
                </a:lnTo>
                <a:lnTo>
                  <a:pt x="514" y="706"/>
                </a:lnTo>
                <a:lnTo>
                  <a:pt x="518" y="709"/>
                </a:lnTo>
                <a:lnTo>
                  <a:pt x="518" y="709"/>
                </a:lnTo>
                <a:lnTo>
                  <a:pt x="524" y="711"/>
                </a:lnTo>
                <a:lnTo>
                  <a:pt x="535" y="711"/>
                </a:lnTo>
                <a:lnTo>
                  <a:pt x="548" y="709"/>
                </a:lnTo>
                <a:lnTo>
                  <a:pt x="548" y="709"/>
                </a:lnTo>
                <a:lnTo>
                  <a:pt x="548" y="712"/>
                </a:lnTo>
                <a:lnTo>
                  <a:pt x="548" y="719"/>
                </a:lnTo>
                <a:lnTo>
                  <a:pt x="548" y="729"/>
                </a:lnTo>
                <a:lnTo>
                  <a:pt x="548" y="769"/>
                </a:lnTo>
                <a:lnTo>
                  <a:pt x="548" y="769"/>
                </a:lnTo>
                <a:lnTo>
                  <a:pt x="540" y="764"/>
                </a:lnTo>
                <a:lnTo>
                  <a:pt x="533" y="763"/>
                </a:lnTo>
                <a:lnTo>
                  <a:pt x="530" y="763"/>
                </a:lnTo>
                <a:lnTo>
                  <a:pt x="528" y="764"/>
                </a:lnTo>
                <a:lnTo>
                  <a:pt x="528" y="764"/>
                </a:lnTo>
                <a:lnTo>
                  <a:pt x="527" y="767"/>
                </a:lnTo>
                <a:lnTo>
                  <a:pt x="524" y="769"/>
                </a:lnTo>
                <a:lnTo>
                  <a:pt x="523" y="775"/>
                </a:lnTo>
                <a:lnTo>
                  <a:pt x="523" y="784"/>
                </a:lnTo>
                <a:lnTo>
                  <a:pt x="518" y="829"/>
                </a:lnTo>
                <a:lnTo>
                  <a:pt x="518" y="829"/>
                </a:lnTo>
                <a:lnTo>
                  <a:pt x="497" y="803"/>
                </a:lnTo>
                <a:lnTo>
                  <a:pt x="473" y="774"/>
                </a:lnTo>
                <a:lnTo>
                  <a:pt x="473" y="774"/>
                </a:lnTo>
                <a:lnTo>
                  <a:pt x="460" y="758"/>
                </a:lnTo>
                <a:lnTo>
                  <a:pt x="448" y="744"/>
                </a:lnTo>
                <a:lnTo>
                  <a:pt x="448" y="744"/>
                </a:lnTo>
                <a:lnTo>
                  <a:pt x="450" y="740"/>
                </a:lnTo>
                <a:lnTo>
                  <a:pt x="450" y="737"/>
                </a:lnTo>
                <a:lnTo>
                  <a:pt x="448" y="734"/>
                </a:lnTo>
                <a:lnTo>
                  <a:pt x="448" y="734"/>
                </a:lnTo>
                <a:lnTo>
                  <a:pt x="448" y="733"/>
                </a:lnTo>
                <a:lnTo>
                  <a:pt x="448" y="732"/>
                </a:lnTo>
                <a:lnTo>
                  <a:pt x="452" y="726"/>
                </a:lnTo>
                <a:lnTo>
                  <a:pt x="456" y="716"/>
                </a:lnTo>
                <a:lnTo>
                  <a:pt x="458" y="704"/>
                </a:lnTo>
                <a:lnTo>
                  <a:pt x="458" y="704"/>
                </a:lnTo>
                <a:lnTo>
                  <a:pt x="458" y="693"/>
                </a:lnTo>
                <a:lnTo>
                  <a:pt x="457" y="686"/>
                </a:lnTo>
                <a:lnTo>
                  <a:pt x="455" y="681"/>
                </a:lnTo>
                <a:lnTo>
                  <a:pt x="453" y="680"/>
                </a:lnTo>
                <a:lnTo>
                  <a:pt x="453" y="680"/>
                </a:lnTo>
                <a:lnTo>
                  <a:pt x="453" y="668"/>
                </a:lnTo>
                <a:lnTo>
                  <a:pt x="453" y="660"/>
                </a:lnTo>
                <a:lnTo>
                  <a:pt x="453" y="655"/>
                </a:lnTo>
                <a:lnTo>
                  <a:pt x="453" y="655"/>
                </a:lnTo>
                <a:lnTo>
                  <a:pt x="453" y="649"/>
                </a:lnTo>
                <a:lnTo>
                  <a:pt x="453" y="639"/>
                </a:lnTo>
                <a:lnTo>
                  <a:pt x="453" y="625"/>
                </a:lnTo>
                <a:lnTo>
                  <a:pt x="453" y="625"/>
                </a:lnTo>
                <a:lnTo>
                  <a:pt x="457" y="621"/>
                </a:lnTo>
                <a:lnTo>
                  <a:pt x="461" y="619"/>
                </a:lnTo>
                <a:lnTo>
                  <a:pt x="463" y="615"/>
                </a:lnTo>
                <a:lnTo>
                  <a:pt x="463" y="615"/>
                </a:lnTo>
                <a:lnTo>
                  <a:pt x="465" y="606"/>
                </a:lnTo>
                <a:lnTo>
                  <a:pt x="467" y="591"/>
                </a:lnTo>
                <a:lnTo>
                  <a:pt x="468" y="570"/>
                </a:lnTo>
                <a:lnTo>
                  <a:pt x="468" y="5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28556E9A-71CD-48C6-8E21-635413675C78}"/>
              </a:ext>
            </a:extLst>
          </p:cNvPr>
          <p:cNvSpPr>
            <a:spLocks noEditPoints="1"/>
          </p:cNvSpPr>
          <p:nvPr/>
        </p:nvSpPr>
        <p:spPr bwMode="auto">
          <a:xfrm>
            <a:off x="4566665" y="818710"/>
            <a:ext cx="770465" cy="1586760"/>
          </a:xfrm>
          <a:custGeom>
            <a:avLst/>
            <a:gdLst>
              <a:gd name="T0" fmla="*/ 690 w 1782"/>
              <a:gd name="T1" fmla="*/ 2990 h 3670"/>
              <a:gd name="T2" fmla="*/ 532 w 1782"/>
              <a:gd name="T3" fmla="*/ 2155 h 3670"/>
              <a:gd name="T4" fmla="*/ 606 w 1782"/>
              <a:gd name="T5" fmla="*/ 2167 h 3670"/>
              <a:gd name="T6" fmla="*/ 652 w 1782"/>
              <a:gd name="T7" fmla="*/ 2187 h 3670"/>
              <a:gd name="T8" fmla="*/ 618 w 1782"/>
              <a:gd name="T9" fmla="*/ 2954 h 3670"/>
              <a:gd name="T10" fmla="*/ 470 w 1782"/>
              <a:gd name="T11" fmla="*/ 2962 h 3670"/>
              <a:gd name="T12" fmla="*/ 362 w 1782"/>
              <a:gd name="T13" fmla="*/ 2659 h 3670"/>
              <a:gd name="T14" fmla="*/ 516 w 1782"/>
              <a:gd name="T15" fmla="*/ 2143 h 3670"/>
              <a:gd name="T16" fmla="*/ 960 w 1782"/>
              <a:gd name="T17" fmla="*/ 212 h 3670"/>
              <a:gd name="T18" fmla="*/ 1000 w 1782"/>
              <a:gd name="T19" fmla="*/ 394 h 3670"/>
              <a:gd name="T20" fmla="*/ 1088 w 1782"/>
              <a:gd name="T21" fmla="*/ 456 h 3670"/>
              <a:gd name="T22" fmla="*/ 1352 w 1782"/>
              <a:gd name="T23" fmla="*/ 556 h 3670"/>
              <a:gd name="T24" fmla="*/ 1440 w 1782"/>
              <a:gd name="T25" fmla="*/ 760 h 3670"/>
              <a:gd name="T26" fmla="*/ 1570 w 1782"/>
              <a:gd name="T27" fmla="*/ 1117 h 3670"/>
              <a:gd name="T28" fmla="*/ 1620 w 1782"/>
              <a:gd name="T29" fmla="*/ 1211 h 3670"/>
              <a:gd name="T30" fmla="*/ 1670 w 1782"/>
              <a:gd name="T31" fmla="*/ 1337 h 3670"/>
              <a:gd name="T32" fmla="*/ 1732 w 1782"/>
              <a:gd name="T33" fmla="*/ 1597 h 3670"/>
              <a:gd name="T34" fmla="*/ 1770 w 1782"/>
              <a:gd name="T35" fmla="*/ 1775 h 3670"/>
              <a:gd name="T36" fmla="*/ 1750 w 1782"/>
              <a:gd name="T37" fmla="*/ 1885 h 3670"/>
              <a:gd name="T38" fmla="*/ 1746 w 1782"/>
              <a:gd name="T39" fmla="*/ 2003 h 3670"/>
              <a:gd name="T40" fmla="*/ 1736 w 1782"/>
              <a:gd name="T41" fmla="*/ 2781 h 3670"/>
              <a:gd name="T42" fmla="*/ 1734 w 1782"/>
              <a:gd name="T43" fmla="*/ 2976 h 3670"/>
              <a:gd name="T44" fmla="*/ 1670 w 1782"/>
              <a:gd name="T45" fmla="*/ 2978 h 3670"/>
              <a:gd name="T46" fmla="*/ 1630 w 1782"/>
              <a:gd name="T47" fmla="*/ 2247 h 3670"/>
              <a:gd name="T48" fmla="*/ 1648 w 1782"/>
              <a:gd name="T49" fmla="*/ 1915 h 3670"/>
              <a:gd name="T50" fmla="*/ 1602 w 1782"/>
              <a:gd name="T51" fmla="*/ 1901 h 3670"/>
              <a:gd name="T52" fmla="*/ 1590 w 1782"/>
              <a:gd name="T53" fmla="*/ 1805 h 3670"/>
              <a:gd name="T54" fmla="*/ 1586 w 1782"/>
              <a:gd name="T55" fmla="*/ 1629 h 3670"/>
              <a:gd name="T56" fmla="*/ 1496 w 1782"/>
              <a:gd name="T57" fmla="*/ 1459 h 3670"/>
              <a:gd name="T58" fmla="*/ 1396 w 1782"/>
              <a:gd name="T59" fmla="*/ 1361 h 3670"/>
              <a:gd name="T60" fmla="*/ 1350 w 1782"/>
              <a:gd name="T61" fmla="*/ 1491 h 3670"/>
              <a:gd name="T62" fmla="*/ 1390 w 1782"/>
              <a:gd name="T63" fmla="*/ 1711 h 3670"/>
              <a:gd name="T64" fmla="*/ 1228 w 1782"/>
              <a:gd name="T65" fmla="*/ 2103 h 3670"/>
              <a:gd name="T66" fmla="*/ 1198 w 1782"/>
              <a:gd name="T67" fmla="*/ 2275 h 3670"/>
              <a:gd name="T68" fmla="*/ 1224 w 1782"/>
              <a:gd name="T69" fmla="*/ 2589 h 3670"/>
              <a:gd name="T70" fmla="*/ 1308 w 1782"/>
              <a:gd name="T71" fmla="*/ 2894 h 3670"/>
              <a:gd name="T72" fmla="*/ 1380 w 1782"/>
              <a:gd name="T73" fmla="*/ 3308 h 3670"/>
              <a:gd name="T74" fmla="*/ 1436 w 1782"/>
              <a:gd name="T75" fmla="*/ 3634 h 3670"/>
              <a:gd name="T76" fmla="*/ 936 w 1782"/>
              <a:gd name="T77" fmla="*/ 3646 h 3670"/>
              <a:gd name="T78" fmla="*/ 878 w 1782"/>
              <a:gd name="T79" fmla="*/ 3534 h 3670"/>
              <a:gd name="T80" fmla="*/ 1070 w 1782"/>
              <a:gd name="T81" fmla="*/ 3490 h 3670"/>
              <a:gd name="T82" fmla="*/ 1098 w 1782"/>
              <a:gd name="T83" fmla="*/ 3418 h 3670"/>
              <a:gd name="T84" fmla="*/ 860 w 1782"/>
              <a:gd name="T85" fmla="*/ 3464 h 3670"/>
              <a:gd name="T86" fmla="*/ 358 w 1782"/>
              <a:gd name="T87" fmla="*/ 3446 h 3670"/>
              <a:gd name="T88" fmla="*/ 0 w 1782"/>
              <a:gd name="T89" fmla="*/ 3316 h 3670"/>
              <a:gd name="T90" fmla="*/ 252 w 1782"/>
              <a:gd name="T91" fmla="*/ 3126 h 3670"/>
              <a:gd name="T92" fmla="*/ 326 w 1782"/>
              <a:gd name="T93" fmla="*/ 2715 h 3670"/>
              <a:gd name="T94" fmla="*/ 508 w 1782"/>
              <a:gd name="T95" fmla="*/ 2081 h 3670"/>
              <a:gd name="T96" fmla="*/ 598 w 1782"/>
              <a:gd name="T97" fmla="*/ 1935 h 3670"/>
              <a:gd name="T98" fmla="*/ 642 w 1782"/>
              <a:gd name="T99" fmla="*/ 1755 h 3670"/>
              <a:gd name="T100" fmla="*/ 646 w 1782"/>
              <a:gd name="T101" fmla="*/ 1541 h 3670"/>
              <a:gd name="T102" fmla="*/ 582 w 1782"/>
              <a:gd name="T103" fmla="*/ 1321 h 3670"/>
              <a:gd name="T104" fmla="*/ 606 w 1782"/>
              <a:gd name="T105" fmla="*/ 905 h 3670"/>
              <a:gd name="T106" fmla="*/ 752 w 1782"/>
              <a:gd name="T107" fmla="*/ 650 h 3670"/>
              <a:gd name="T108" fmla="*/ 650 w 1782"/>
              <a:gd name="T109" fmla="*/ 554 h 3670"/>
              <a:gd name="T110" fmla="*/ 528 w 1782"/>
              <a:gd name="T111" fmla="*/ 452 h 3670"/>
              <a:gd name="T112" fmla="*/ 532 w 1782"/>
              <a:gd name="T113" fmla="*/ 248 h 3670"/>
              <a:gd name="T114" fmla="*/ 568 w 1782"/>
              <a:gd name="T115" fmla="*/ 86 h 3670"/>
              <a:gd name="T116" fmla="*/ 766 w 1782"/>
              <a:gd name="T117" fmla="*/ 2 h 3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82" h="3670">
                <a:moveTo>
                  <a:pt x="740" y="2597"/>
                </a:moveTo>
                <a:lnTo>
                  <a:pt x="740" y="2597"/>
                </a:lnTo>
                <a:lnTo>
                  <a:pt x="756" y="2707"/>
                </a:lnTo>
                <a:lnTo>
                  <a:pt x="778" y="2820"/>
                </a:lnTo>
                <a:lnTo>
                  <a:pt x="806" y="2936"/>
                </a:lnTo>
                <a:lnTo>
                  <a:pt x="822" y="2996"/>
                </a:lnTo>
                <a:lnTo>
                  <a:pt x="838" y="3056"/>
                </a:lnTo>
                <a:lnTo>
                  <a:pt x="838" y="3056"/>
                </a:lnTo>
                <a:lnTo>
                  <a:pt x="796" y="3040"/>
                </a:lnTo>
                <a:lnTo>
                  <a:pt x="740" y="3016"/>
                </a:lnTo>
                <a:lnTo>
                  <a:pt x="714" y="3002"/>
                </a:lnTo>
                <a:lnTo>
                  <a:pt x="690" y="2990"/>
                </a:lnTo>
                <a:lnTo>
                  <a:pt x="674" y="2976"/>
                </a:lnTo>
                <a:lnTo>
                  <a:pt x="670" y="2970"/>
                </a:lnTo>
                <a:lnTo>
                  <a:pt x="670" y="2966"/>
                </a:lnTo>
                <a:lnTo>
                  <a:pt x="708" y="2537"/>
                </a:lnTo>
                <a:lnTo>
                  <a:pt x="708" y="2537"/>
                </a:lnTo>
                <a:lnTo>
                  <a:pt x="718" y="2551"/>
                </a:lnTo>
                <a:lnTo>
                  <a:pt x="728" y="2565"/>
                </a:lnTo>
                <a:lnTo>
                  <a:pt x="736" y="2579"/>
                </a:lnTo>
                <a:lnTo>
                  <a:pt x="738" y="2589"/>
                </a:lnTo>
                <a:lnTo>
                  <a:pt x="740" y="2597"/>
                </a:lnTo>
                <a:lnTo>
                  <a:pt x="740" y="2597"/>
                </a:lnTo>
                <a:close/>
                <a:moveTo>
                  <a:pt x="532" y="2155"/>
                </a:moveTo>
                <a:lnTo>
                  <a:pt x="532" y="2155"/>
                </a:lnTo>
                <a:lnTo>
                  <a:pt x="536" y="2159"/>
                </a:lnTo>
                <a:lnTo>
                  <a:pt x="544" y="2159"/>
                </a:lnTo>
                <a:lnTo>
                  <a:pt x="562" y="2159"/>
                </a:lnTo>
                <a:lnTo>
                  <a:pt x="562" y="2159"/>
                </a:lnTo>
                <a:lnTo>
                  <a:pt x="568" y="2165"/>
                </a:lnTo>
                <a:lnTo>
                  <a:pt x="574" y="2167"/>
                </a:lnTo>
                <a:lnTo>
                  <a:pt x="574" y="2167"/>
                </a:lnTo>
                <a:lnTo>
                  <a:pt x="582" y="2169"/>
                </a:lnTo>
                <a:lnTo>
                  <a:pt x="588" y="2167"/>
                </a:lnTo>
                <a:lnTo>
                  <a:pt x="598" y="2167"/>
                </a:lnTo>
                <a:lnTo>
                  <a:pt x="606" y="2167"/>
                </a:lnTo>
                <a:lnTo>
                  <a:pt x="606" y="2167"/>
                </a:lnTo>
                <a:lnTo>
                  <a:pt x="610" y="2169"/>
                </a:lnTo>
                <a:lnTo>
                  <a:pt x="612" y="2173"/>
                </a:lnTo>
                <a:lnTo>
                  <a:pt x="618" y="2175"/>
                </a:lnTo>
                <a:lnTo>
                  <a:pt x="626" y="2179"/>
                </a:lnTo>
                <a:lnTo>
                  <a:pt x="626" y="2179"/>
                </a:lnTo>
                <a:lnTo>
                  <a:pt x="628" y="2181"/>
                </a:lnTo>
                <a:lnTo>
                  <a:pt x="632" y="2181"/>
                </a:lnTo>
                <a:lnTo>
                  <a:pt x="640" y="2181"/>
                </a:lnTo>
                <a:lnTo>
                  <a:pt x="646" y="2183"/>
                </a:lnTo>
                <a:lnTo>
                  <a:pt x="646" y="2183"/>
                </a:lnTo>
                <a:lnTo>
                  <a:pt x="652" y="2187"/>
                </a:lnTo>
                <a:lnTo>
                  <a:pt x="658" y="2193"/>
                </a:lnTo>
                <a:lnTo>
                  <a:pt x="664" y="2197"/>
                </a:lnTo>
                <a:lnTo>
                  <a:pt x="670" y="2199"/>
                </a:lnTo>
                <a:lnTo>
                  <a:pt x="670" y="2199"/>
                </a:lnTo>
                <a:lnTo>
                  <a:pt x="688" y="2203"/>
                </a:lnTo>
                <a:lnTo>
                  <a:pt x="708" y="2207"/>
                </a:lnTo>
                <a:lnTo>
                  <a:pt x="650" y="2962"/>
                </a:lnTo>
                <a:lnTo>
                  <a:pt x="650" y="2962"/>
                </a:lnTo>
                <a:lnTo>
                  <a:pt x="630" y="2960"/>
                </a:lnTo>
                <a:lnTo>
                  <a:pt x="624" y="2958"/>
                </a:lnTo>
                <a:lnTo>
                  <a:pt x="618" y="2954"/>
                </a:lnTo>
                <a:lnTo>
                  <a:pt x="618" y="2954"/>
                </a:lnTo>
                <a:lnTo>
                  <a:pt x="616" y="2946"/>
                </a:lnTo>
                <a:lnTo>
                  <a:pt x="612" y="2940"/>
                </a:lnTo>
                <a:lnTo>
                  <a:pt x="606" y="2934"/>
                </a:lnTo>
                <a:lnTo>
                  <a:pt x="602" y="2932"/>
                </a:lnTo>
                <a:lnTo>
                  <a:pt x="590" y="2928"/>
                </a:lnTo>
                <a:lnTo>
                  <a:pt x="578" y="2926"/>
                </a:lnTo>
                <a:lnTo>
                  <a:pt x="578" y="2926"/>
                </a:lnTo>
                <a:lnTo>
                  <a:pt x="564" y="2928"/>
                </a:lnTo>
                <a:lnTo>
                  <a:pt x="546" y="2930"/>
                </a:lnTo>
                <a:lnTo>
                  <a:pt x="528" y="2936"/>
                </a:lnTo>
                <a:lnTo>
                  <a:pt x="510" y="2942"/>
                </a:lnTo>
                <a:lnTo>
                  <a:pt x="470" y="2962"/>
                </a:lnTo>
                <a:lnTo>
                  <a:pt x="430" y="2984"/>
                </a:lnTo>
                <a:lnTo>
                  <a:pt x="390" y="3008"/>
                </a:lnTo>
                <a:lnTo>
                  <a:pt x="352" y="3032"/>
                </a:lnTo>
                <a:lnTo>
                  <a:pt x="292" y="3076"/>
                </a:lnTo>
                <a:lnTo>
                  <a:pt x="292" y="3076"/>
                </a:lnTo>
                <a:lnTo>
                  <a:pt x="300" y="3012"/>
                </a:lnTo>
                <a:lnTo>
                  <a:pt x="312" y="2952"/>
                </a:lnTo>
                <a:lnTo>
                  <a:pt x="330" y="2836"/>
                </a:lnTo>
                <a:lnTo>
                  <a:pt x="330" y="2836"/>
                </a:lnTo>
                <a:lnTo>
                  <a:pt x="348" y="2749"/>
                </a:lnTo>
                <a:lnTo>
                  <a:pt x="362" y="2659"/>
                </a:lnTo>
                <a:lnTo>
                  <a:pt x="362" y="2659"/>
                </a:lnTo>
                <a:lnTo>
                  <a:pt x="394" y="2533"/>
                </a:lnTo>
                <a:lnTo>
                  <a:pt x="424" y="2405"/>
                </a:lnTo>
                <a:lnTo>
                  <a:pt x="454" y="2277"/>
                </a:lnTo>
                <a:lnTo>
                  <a:pt x="488" y="2151"/>
                </a:lnTo>
                <a:lnTo>
                  <a:pt x="488" y="2151"/>
                </a:lnTo>
                <a:lnTo>
                  <a:pt x="488" y="2149"/>
                </a:lnTo>
                <a:lnTo>
                  <a:pt x="490" y="2145"/>
                </a:lnTo>
                <a:lnTo>
                  <a:pt x="496" y="2141"/>
                </a:lnTo>
                <a:lnTo>
                  <a:pt x="504" y="2141"/>
                </a:lnTo>
                <a:lnTo>
                  <a:pt x="512" y="2141"/>
                </a:lnTo>
                <a:lnTo>
                  <a:pt x="512" y="2141"/>
                </a:lnTo>
                <a:lnTo>
                  <a:pt x="516" y="2143"/>
                </a:lnTo>
                <a:lnTo>
                  <a:pt x="520" y="2147"/>
                </a:lnTo>
                <a:lnTo>
                  <a:pt x="524" y="2151"/>
                </a:lnTo>
                <a:lnTo>
                  <a:pt x="532" y="2155"/>
                </a:lnTo>
                <a:lnTo>
                  <a:pt x="532" y="2155"/>
                </a:lnTo>
                <a:close/>
                <a:moveTo>
                  <a:pt x="928" y="114"/>
                </a:moveTo>
                <a:lnTo>
                  <a:pt x="928" y="114"/>
                </a:lnTo>
                <a:lnTo>
                  <a:pt x="934" y="122"/>
                </a:lnTo>
                <a:lnTo>
                  <a:pt x="938" y="130"/>
                </a:lnTo>
                <a:lnTo>
                  <a:pt x="944" y="146"/>
                </a:lnTo>
                <a:lnTo>
                  <a:pt x="952" y="186"/>
                </a:lnTo>
                <a:lnTo>
                  <a:pt x="952" y="186"/>
                </a:lnTo>
                <a:lnTo>
                  <a:pt x="960" y="212"/>
                </a:lnTo>
                <a:lnTo>
                  <a:pt x="966" y="242"/>
                </a:lnTo>
                <a:lnTo>
                  <a:pt x="972" y="304"/>
                </a:lnTo>
                <a:lnTo>
                  <a:pt x="972" y="304"/>
                </a:lnTo>
                <a:lnTo>
                  <a:pt x="972" y="320"/>
                </a:lnTo>
                <a:lnTo>
                  <a:pt x="974" y="350"/>
                </a:lnTo>
                <a:lnTo>
                  <a:pt x="976" y="366"/>
                </a:lnTo>
                <a:lnTo>
                  <a:pt x="982" y="380"/>
                </a:lnTo>
                <a:lnTo>
                  <a:pt x="986" y="386"/>
                </a:lnTo>
                <a:lnTo>
                  <a:pt x="990" y="390"/>
                </a:lnTo>
                <a:lnTo>
                  <a:pt x="994" y="392"/>
                </a:lnTo>
                <a:lnTo>
                  <a:pt x="1000" y="394"/>
                </a:lnTo>
                <a:lnTo>
                  <a:pt x="1000" y="394"/>
                </a:lnTo>
                <a:lnTo>
                  <a:pt x="1008" y="392"/>
                </a:lnTo>
                <a:lnTo>
                  <a:pt x="1018" y="386"/>
                </a:lnTo>
                <a:lnTo>
                  <a:pt x="1042" y="374"/>
                </a:lnTo>
                <a:lnTo>
                  <a:pt x="1042" y="374"/>
                </a:lnTo>
                <a:lnTo>
                  <a:pt x="1044" y="392"/>
                </a:lnTo>
                <a:lnTo>
                  <a:pt x="1050" y="414"/>
                </a:lnTo>
                <a:lnTo>
                  <a:pt x="1054" y="426"/>
                </a:lnTo>
                <a:lnTo>
                  <a:pt x="1062" y="436"/>
                </a:lnTo>
                <a:lnTo>
                  <a:pt x="1068" y="446"/>
                </a:lnTo>
                <a:lnTo>
                  <a:pt x="1078" y="452"/>
                </a:lnTo>
                <a:lnTo>
                  <a:pt x="1078" y="452"/>
                </a:lnTo>
                <a:lnTo>
                  <a:pt x="1088" y="456"/>
                </a:lnTo>
                <a:lnTo>
                  <a:pt x="1100" y="458"/>
                </a:lnTo>
                <a:lnTo>
                  <a:pt x="1112" y="460"/>
                </a:lnTo>
                <a:lnTo>
                  <a:pt x="1126" y="464"/>
                </a:lnTo>
                <a:lnTo>
                  <a:pt x="1126" y="464"/>
                </a:lnTo>
                <a:lnTo>
                  <a:pt x="1158" y="478"/>
                </a:lnTo>
                <a:lnTo>
                  <a:pt x="1192" y="490"/>
                </a:lnTo>
                <a:lnTo>
                  <a:pt x="1228" y="502"/>
                </a:lnTo>
                <a:lnTo>
                  <a:pt x="1266" y="512"/>
                </a:lnTo>
                <a:lnTo>
                  <a:pt x="1302" y="526"/>
                </a:lnTo>
                <a:lnTo>
                  <a:pt x="1320" y="536"/>
                </a:lnTo>
                <a:lnTo>
                  <a:pt x="1336" y="546"/>
                </a:lnTo>
                <a:lnTo>
                  <a:pt x="1352" y="556"/>
                </a:lnTo>
                <a:lnTo>
                  <a:pt x="1368" y="570"/>
                </a:lnTo>
                <a:lnTo>
                  <a:pt x="1382" y="586"/>
                </a:lnTo>
                <a:lnTo>
                  <a:pt x="1396" y="602"/>
                </a:lnTo>
                <a:lnTo>
                  <a:pt x="1396" y="602"/>
                </a:lnTo>
                <a:lnTo>
                  <a:pt x="1408" y="620"/>
                </a:lnTo>
                <a:lnTo>
                  <a:pt x="1414" y="638"/>
                </a:lnTo>
                <a:lnTo>
                  <a:pt x="1420" y="658"/>
                </a:lnTo>
                <a:lnTo>
                  <a:pt x="1424" y="678"/>
                </a:lnTo>
                <a:lnTo>
                  <a:pt x="1432" y="720"/>
                </a:lnTo>
                <a:lnTo>
                  <a:pt x="1434" y="740"/>
                </a:lnTo>
                <a:lnTo>
                  <a:pt x="1440" y="760"/>
                </a:lnTo>
                <a:lnTo>
                  <a:pt x="1440" y="760"/>
                </a:lnTo>
                <a:lnTo>
                  <a:pt x="1448" y="774"/>
                </a:lnTo>
                <a:lnTo>
                  <a:pt x="1464" y="804"/>
                </a:lnTo>
                <a:lnTo>
                  <a:pt x="1510" y="887"/>
                </a:lnTo>
                <a:lnTo>
                  <a:pt x="1536" y="935"/>
                </a:lnTo>
                <a:lnTo>
                  <a:pt x="1556" y="979"/>
                </a:lnTo>
                <a:lnTo>
                  <a:pt x="1572" y="1015"/>
                </a:lnTo>
                <a:lnTo>
                  <a:pt x="1576" y="1031"/>
                </a:lnTo>
                <a:lnTo>
                  <a:pt x="1578" y="1043"/>
                </a:lnTo>
                <a:lnTo>
                  <a:pt x="1578" y="1043"/>
                </a:lnTo>
                <a:lnTo>
                  <a:pt x="1574" y="1079"/>
                </a:lnTo>
                <a:lnTo>
                  <a:pt x="1570" y="1117"/>
                </a:lnTo>
                <a:lnTo>
                  <a:pt x="1570" y="1117"/>
                </a:lnTo>
                <a:lnTo>
                  <a:pt x="1572" y="1129"/>
                </a:lnTo>
                <a:lnTo>
                  <a:pt x="1580" y="1153"/>
                </a:lnTo>
                <a:lnTo>
                  <a:pt x="1590" y="1179"/>
                </a:lnTo>
                <a:lnTo>
                  <a:pt x="1602" y="1203"/>
                </a:lnTo>
                <a:lnTo>
                  <a:pt x="1602" y="1203"/>
                </a:lnTo>
                <a:lnTo>
                  <a:pt x="1610" y="1217"/>
                </a:lnTo>
                <a:lnTo>
                  <a:pt x="1612" y="1219"/>
                </a:lnTo>
                <a:lnTo>
                  <a:pt x="1616" y="1221"/>
                </a:lnTo>
                <a:lnTo>
                  <a:pt x="1618" y="1221"/>
                </a:lnTo>
                <a:lnTo>
                  <a:pt x="1620" y="1219"/>
                </a:lnTo>
                <a:lnTo>
                  <a:pt x="1620" y="1211"/>
                </a:lnTo>
                <a:lnTo>
                  <a:pt x="1620" y="1211"/>
                </a:lnTo>
                <a:lnTo>
                  <a:pt x="1616" y="1169"/>
                </a:lnTo>
                <a:lnTo>
                  <a:pt x="1610" y="1129"/>
                </a:lnTo>
                <a:lnTo>
                  <a:pt x="1610" y="1129"/>
                </a:lnTo>
                <a:lnTo>
                  <a:pt x="1610" y="1121"/>
                </a:lnTo>
                <a:lnTo>
                  <a:pt x="1612" y="1115"/>
                </a:lnTo>
                <a:lnTo>
                  <a:pt x="1620" y="1105"/>
                </a:lnTo>
                <a:lnTo>
                  <a:pt x="1652" y="1105"/>
                </a:lnTo>
                <a:lnTo>
                  <a:pt x="1652" y="1105"/>
                </a:lnTo>
                <a:lnTo>
                  <a:pt x="1658" y="1171"/>
                </a:lnTo>
                <a:lnTo>
                  <a:pt x="1662" y="1237"/>
                </a:lnTo>
                <a:lnTo>
                  <a:pt x="1666" y="1303"/>
                </a:lnTo>
                <a:lnTo>
                  <a:pt x="1670" y="1337"/>
                </a:lnTo>
                <a:lnTo>
                  <a:pt x="1676" y="1369"/>
                </a:lnTo>
                <a:lnTo>
                  <a:pt x="1676" y="1369"/>
                </a:lnTo>
                <a:lnTo>
                  <a:pt x="1678" y="1377"/>
                </a:lnTo>
                <a:lnTo>
                  <a:pt x="1682" y="1383"/>
                </a:lnTo>
                <a:lnTo>
                  <a:pt x="1692" y="1399"/>
                </a:lnTo>
                <a:lnTo>
                  <a:pt x="1702" y="1415"/>
                </a:lnTo>
                <a:lnTo>
                  <a:pt x="1706" y="1423"/>
                </a:lnTo>
                <a:lnTo>
                  <a:pt x="1708" y="1431"/>
                </a:lnTo>
                <a:lnTo>
                  <a:pt x="1708" y="1431"/>
                </a:lnTo>
                <a:lnTo>
                  <a:pt x="1718" y="1513"/>
                </a:lnTo>
                <a:lnTo>
                  <a:pt x="1724" y="1555"/>
                </a:lnTo>
                <a:lnTo>
                  <a:pt x="1732" y="1597"/>
                </a:lnTo>
                <a:lnTo>
                  <a:pt x="1732" y="1597"/>
                </a:lnTo>
                <a:lnTo>
                  <a:pt x="1736" y="1611"/>
                </a:lnTo>
                <a:lnTo>
                  <a:pt x="1742" y="1627"/>
                </a:lnTo>
                <a:lnTo>
                  <a:pt x="1760" y="1663"/>
                </a:lnTo>
                <a:lnTo>
                  <a:pt x="1768" y="1681"/>
                </a:lnTo>
                <a:lnTo>
                  <a:pt x="1776" y="1699"/>
                </a:lnTo>
                <a:lnTo>
                  <a:pt x="1780" y="1715"/>
                </a:lnTo>
                <a:lnTo>
                  <a:pt x="1782" y="1731"/>
                </a:lnTo>
                <a:lnTo>
                  <a:pt x="1782" y="1731"/>
                </a:lnTo>
                <a:lnTo>
                  <a:pt x="1780" y="1741"/>
                </a:lnTo>
                <a:lnTo>
                  <a:pt x="1776" y="1757"/>
                </a:lnTo>
                <a:lnTo>
                  <a:pt x="1770" y="1775"/>
                </a:lnTo>
                <a:lnTo>
                  <a:pt x="1766" y="1793"/>
                </a:lnTo>
                <a:lnTo>
                  <a:pt x="1766" y="1793"/>
                </a:lnTo>
                <a:lnTo>
                  <a:pt x="1766" y="1805"/>
                </a:lnTo>
                <a:lnTo>
                  <a:pt x="1768" y="1819"/>
                </a:lnTo>
                <a:lnTo>
                  <a:pt x="1770" y="1845"/>
                </a:lnTo>
                <a:lnTo>
                  <a:pt x="1770" y="1845"/>
                </a:lnTo>
                <a:lnTo>
                  <a:pt x="1770" y="1853"/>
                </a:lnTo>
                <a:lnTo>
                  <a:pt x="1768" y="1859"/>
                </a:lnTo>
                <a:lnTo>
                  <a:pt x="1760" y="1871"/>
                </a:lnTo>
                <a:lnTo>
                  <a:pt x="1754" y="1879"/>
                </a:lnTo>
                <a:lnTo>
                  <a:pt x="1752" y="1881"/>
                </a:lnTo>
                <a:lnTo>
                  <a:pt x="1750" y="1885"/>
                </a:lnTo>
                <a:lnTo>
                  <a:pt x="1750" y="1885"/>
                </a:lnTo>
                <a:lnTo>
                  <a:pt x="1754" y="1899"/>
                </a:lnTo>
                <a:lnTo>
                  <a:pt x="1760" y="1923"/>
                </a:lnTo>
                <a:lnTo>
                  <a:pt x="1768" y="1949"/>
                </a:lnTo>
                <a:lnTo>
                  <a:pt x="1770" y="1963"/>
                </a:lnTo>
                <a:lnTo>
                  <a:pt x="1770" y="1963"/>
                </a:lnTo>
                <a:lnTo>
                  <a:pt x="1770" y="1967"/>
                </a:lnTo>
                <a:lnTo>
                  <a:pt x="1766" y="1973"/>
                </a:lnTo>
                <a:lnTo>
                  <a:pt x="1758" y="1985"/>
                </a:lnTo>
                <a:lnTo>
                  <a:pt x="1750" y="1995"/>
                </a:lnTo>
                <a:lnTo>
                  <a:pt x="1748" y="1999"/>
                </a:lnTo>
                <a:lnTo>
                  <a:pt x="1746" y="2003"/>
                </a:lnTo>
                <a:lnTo>
                  <a:pt x="1746" y="2003"/>
                </a:lnTo>
                <a:lnTo>
                  <a:pt x="1754" y="2095"/>
                </a:lnTo>
                <a:lnTo>
                  <a:pt x="1762" y="2187"/>
                </a:lnTo>
                <a:lnTo>
                  <a:pt x="1758" y="2507"/>
                </a:lnTo>
                <a:lnTo>
                  <a:pt x="1736" y="2747"/>
                </a:lnTo>
                <a:lnTo>
                  <a:pt x="1736" y="2747"/>
                </a:lnTo>
                <a:lnTo>
                  <a:pt x="1738" y="2765"/>
                </a:lnTo>
                <a:lnTo>
                  <a:pt x="1742" y="2785"/>
                </a:lnTo>
                <a:lnTo>
                  <a:pt x="1742" y="2785"/>
                </a:lnTo>
                <a:lnTo>
                  <a:pt x="1740" y="2785"/>
                </a:lnTo>
                <a:lnTo>
                  <a:pt x="1736" y="2781"/>
                </a:lnTo>
                <a:lnTo>
                  <a:pt x="1736" y="2781"/>
                </a:lnTo>
                <a:lnTo>
                  <a:pt x="1732" y="2785"/>
                </a:lnTo>
                <a:lnTo>
                  <a:pt x="1732" y="2789"/>
                </a:lnTo>
                <a:lnTo>
                  <a:pt x="1732" y="2789"/>
                </a:lnTo>
                <a:lnTo>
                  <a:pt x="1740" y="2836"/>
                </a:lnTo>
                <a:lnTo>
                  <a:pt x="1748" y="2874"/>
                </a:lnTo>
                <a:lnTo>
                  <a:pt x="1750" y="2906"/>
                </a:lnTo>
                <a:lnTo>
                  <a:pt x="1750" y="2906"/>
                </a:lnTo>
                <a:lnTo>
                  <a:pt x="1750" y="2936"/>
                </a:lnTo>
                <a:lnTo>
                  <a:pt x="1750" y="2950"/>
                </a:lnTo>
                <a:lnTo>
                  <a:pt x="1746" y="2960"/>
                </a:lnTo>
                <a:lnTo>
                  <a:pt x="1742" y="2970"/>
                </a:lnTo>
                <a:lnTo>
                  <a:pt x="1734" y="2976"/>
                </a:lnTo>
                <a:lnTo>
                  <a:pt x="1722" y="2980"/>
                </a:lnTo>
                <a:lnTo>
                  <a:pt x="1708" y="2982"/>
                </a:lnTo>
                <a:lnTo>
                  <a:pt x="1708" y="2982"/>
                </a:lnTo>
                <a:lnTo>
                  <a:pt x="1698" y="2980"/>
                </a:lnTo>
                <a:lnTo>
                  <a:pt x="1688" y="2976"/>
                </a:lnTo>
                <a:lnTo>
                  <a:pt x="1680" y="2972"/>
                </a:lnTo>
                <a:lnTo>
                  <a:pt x="1672" y="2970"/>
                </a:lnTo>
                <a:lnTo>
                  <a:pt x="1672" y="2970"/>
                </a:lnTo>
                <a:lnTo>
                  <a:pt x="1668" y="2970"/>
                </a:lnTo>
                <a:lnTo>
                  <a:pt x="1668" y="2974"/>
                </a:lnTo>
                <a:lnTo>
                  <a:pt x="1670" y="2976"/>
                </a:lnTo>
                <a:lnTo>
                  <a:pt x="1670" y="2978"/>
                </a:lnTo>
                <a:lnTo>
                  <a:pt x="1668" y="2978"/>
                </a:lnTo>
                <a:lnTo>
                  <a:pt x="1668" y="2978"/>
                </a:lnTo>
                <a:lnTo>
                  <a:pt x="1664" y="2976"/>
                </a:lnTo>
                <a:lnTo>
                  <a:pt x="1658" y="2974"/>
                </a:lnTo>
                <a:lnTo>
                  <a:pt x="1646" y="2966"/>
                </a:lnTo>
                <a:lnTo>
                  <a:pt x="1624" y="2946"/>
                </a:lnTo>
                <a:lnTo>
                  <a:pt x="1624" y="2934"/>
                </a:lnTo>
                <a:lnTo>
                  <a:pt x="1648" y="2621"/>
                </a:lnTo>
                <a:lnTo>
                  <a:pt x="1632" y="2255"/>
                </a:lnTo>
                <a:lnTo>
                  <a:pt x="1632" y="2255"/>
                </a:lnTo>
                <a:lnTo>
                  <a:pt x="1632" y="2249"/>
                </a:lnTo>
                <a:lnTo>
                  <a:pt x="1630" y="2247"/>
                </a:lnTo>
                <a:lnTo>
                  <a:pt x="1628" y="2245"/>
                </a:lnTo>
                <a:lnTo>
                  <a:pt x="1626" y="2243"/>
                </a:lnTo>
                <a:lnTo>
                  <a:pt x="1628" y="2225"/>
                </a:lnTo>
                <a:lnTo>
                  <a:pt x="1632" y="2175"/>
                </a:lnTo>
                <a:lnTo>
                  <a:pt x="1632" y="2175"/>
                </a:lnTo>
                <a:lnTo>
                  <a:pt x="1634" y="2117"/>
                </a:lnTo>
                <a:lnTo>
                  <a:pt x="1636" y="1983"/>
                </a:lnTo>
                <a:lnTo>
                  <a:pt x="1636" y="1983"/>
                </a:lnTo>
                <a:lnTo>
                  <a:pt x="1644" y="1947"/>
                </a:lnTo>
                <a:lnTo>
                  <a:pt x="1648" y="1929"/>
                </a:lnTo>
                <a:lnTo>
                  <a:pt x="1648" y="1915"/>
                </a:lnTo>
                <a:lnTo>
                  <a:pt x="1648" y="1915"/>
                </a:lnTo>
                <a:lnTo>
                  <a:pt x="1648" y="1903"/>
                </a:lnTo>
                <a:lnTo>
                  <a:pt x="1646" y="1895"/>
                </a:lnTo>
                <a:lnTo>
                  <a:pt x="1644" y="1889"/>
                </a:lnTo>
                <a:lnTo>
                  <a:pt x="1644" y="1889"/>
                </a:lnTo>
                <a:lnTo>
                  <a:pt x="1632" y="1903"/>
                </a:lnTo>
                <a:lnTo>
                  <a:pt x="1626" y="1909"/>
                </a:lnTo>
                <a:lnTo>
                  <a:pt x="1622" y="1911"/>
                </a:lnTo>
                <a:lnTo>
                  <a:pt x="1618" y="1911"/>
                </a:lnTo>
                <a:lnTo>
                  <a:pt x="1618" y="1911"/>
                </a:lnTo>
                <a:lnTo>
                  <a:pt x="1610" y="1911"/>
                </a:lnTo>
                <a:lnTo>
                  <a:pt x="1606" y="1907"/>
                </a:lnTo>
                <a:lnTo>
                  <a:pt x="1602" y="1901"/>
                </a:lnTo>
                <a:lnTo>
                  <a:pt x="1602" y="1897"/>
                </a:lnTo>
                <a:lnTo>
                  <a:pt x="1604" y="1885"/>
                </a:lnTo>
                <a:lnTo>
                  <a:pt x="1606" y="1881"/>
                </a:lnTo>
                <a:lnTo>
                  <a:pt x="1606" y="1881"/>
                </a:lnTo>
                <a:lnTo>
                  <a:pt x="1606" y="1865"/>
                </a:lnTo>
                <a:lnTo>
                  <a:pt x="1606" y="1857"/>
                </a:lnTo>
                <a:lnTo>
                  <a:pt x="1606" y="1849"/>
                </a:lnTo>
                <a:lnTo>
                  <a:pt x="1606" y="1849"/>
                </a:lnTo>
                <a:lnTo>
                  <a:pt x="1602" y="1837"/>
                </a:lnTo>
                <a:lnTo>
                  <a:pt x="1598" y="1827"/>
                </a:lnTo>
                <a:lnTo>
                  <a:pt x="1594" y="1817"/>
                </a:lnTo>
                <a:lnTo>
                  <a:pt x="1590" y="1805"/>
                </a:lnTo>
                <a:lnTo>
                  <a:pt x="1590" y="1805"/>
                </a:lnTo>
                <a:lnTo>
                  <a:pt x="1584" y="1779"/>
                </a:lnTo>
                <a:lnTo>
                  <a:pt x="1580" y="1751"/>
                </a:lnTo>
                <a:lnTo>
                  <a:pt x="1578" y="1711"/>
                </a:lnTo>
                <a:lnTo>
                  <a:pt x="1578" y="1711"/>
                </a:lnTo>
                <a:lnTo>
                  <a:pt x="1580" y="1703"/>
                </a:lnTo>
                <a:lnTo>
                  <a:pt x="1584" y="1689"/>
                </a:lnTo>
                <a:lnTo>
                  <a:pt x="1588" y="1675"/>
                </a:lnTo>
                <a:lnTo>
                  <a:pt x="1590" y="1663"/>
                </a:lnTo>
                <a:lnTo>
                  <a:pt x="1590" y="1663"/>
                </a:lnTo>
                <a:lnTo>
                  <a:pt x="1588" y="1647"/>
                </a:lnTo>
                <a:lnTo>
                  <a:pt x="1586" y="1629"/>
                </a:lnTo>
                <a:lnTo>
                  <a:pt x="1576" y="1587"/>
                </a:lnTo>
                <a:lnTo>
                  <a:pt x="1562" y="1547"/>
                </a:lnTo>
                <a:lnTo>
                  <a:pt x="1556" y="1531"/>
                </a:lnTo>
                <a:lnTo>
                  <a:pt x="1550" y="1519"/>
                </a:lnTo>
                <a:lnTo>
                  <a:pt x="1550" y="1519"/>
                </a:lnTo>
                <a:lnTo>
                  <a:pt x="1546" y="1509"/>
                </a:lnTo>
                <a:lnTo>
                  <a:pt x="1538" y="1503"/>
                </a:lnTo>
                <a:lnTo>
                  <a:pt x="1524" y="1489"/>
                </a:lnTo>
                <a:lnTo>
                  <a:pt x="1508" y="1475"/>
                </a:lnTo>
                <a:lnTo>
                  <a:pt x="1502" y="1467"/>
                </a:lnTo>
                <a:lnTo>
                  <a:pt x="1496" y="1459"/>
                </a:lnTo>
                <a:lnTo>
                  <a:pt x="1496" y="1459"/>
                </a:lnTo>
                <a:lnTo>
                  <a:pt x="1492" y="1453"/>
                </a:lnTo>
                <a:lnTo>
                  <a:pt x="1488" y="1447"/>
                </a:lnTo>
                <a:lnTo>
                  <a:pt x="1486" y="1435"/>
                </a:lnTo>
                <a:lnTo>
                  <a:pt x="1484" y="1423"/>
                </a:lnTo>
                <a:lnTo>
                  <a:pt x="1480" y="1413"/>
                </a:lnTo>
                <a:lnTo>
                  <a:pt x="1480" y="1413"/>
                </a:lnTo>
                <a:lnTo>
                  <a:pt x="1464" y="1389"/>
                </a:lnTo>
                <a:lnTo>
                  <a:pt x="1448" y="1369"/>
                </a:lnTo>
                <a:lnTo>
                  <a:pt x="1412" y="1329"/>
                </a:lnTo>
                <a:lnTo>
                  <a:pt x="1412" y="1329"/>
                </a:lnTo>
                <a:lnTo>
                  <a:pt x="1402" y="1345"/>
                </a:lnTo>
                <a:lnTo>
                  <a:pt x="1396" y="1361"/>
                </a:lnTo>
                <a:lnTo>
                  <a:pt x="1392" y="1377"/>
                </a:lnTo>
                <a:lnTo>
                  <a:pt x="1388" y="1395"/>
                </a:lnTo>
                <a:lnTo>
                  <a:pt x="1382" y="1431"/>
                </a:lnTo>
                <a:lnTo>
                  <a:pt x="1376" y="1449"/>
                </a:lnTo>
                <a:lnTo>
                  <a:pt x="1370" y="1467"/>
                </a:lnTo>
                <a:lnTo>
                  <a:pt x="1370" y="1467"/>
                </a:lnTo>
                <a:lnTo>
                  <a:pt x="1364" y="1473"/>
                </a:lnTo>
                <a:lnTo>
                  <a:pt x="1358" y="1477"/>
                </a:lnTo>
                <a:lnTo>
                  <a:pt x="1352" y="1483"/>
                </a:lnTo>
                <a:lnTo>
                  <a:pt x="1350" y="1487"/>
                </a:lnTo>
                <a:lnTo>
                  <a:pt x="1350" y="1491"/>
                </a:lnTo>
                <a:lnTo>
                  <a:pt x="1350" y="1491"/>
                </a:lnTo>
                <a:lnTo>
                  <a:pt x="1352" y="1497"/>
                </a:lnTo>
                <a:lnTo>
                  <a:pt x="1356" y="1503"/>
                </a:lnTo>
                <a:lnTo>
                  <a:pt x="1362" y="1511"/>
                </a:lnTo>
                <a:lnTo>
                  <a:pt x="1366" y="1523"/>
                </a:lnTo>
                <a:lnTo>
                  <a:pt x="1366" y="1523"/>
                </a:lnTo>
                <a:lnTo>
                  <a:pt x="1376" y="1565"/>
                </a:lnTo>
                <a:lnTo>
                  <a:pt x="1386" y="1611"/>
                </a:lnTo>
                <a:lnTo>
                  <a:pt x="1394" y="1651"/>
                </a:lnTo>
                <a:lnTo>
                  <a:pt x="1396" y="1671"/>
                </a:lnTo>
                <a:lnTo>
                  <a:pt x="1396" y="1671"/>
                </a:lnTo>
                <a:lnTo>
                  <a:pt x="1394" y="1687"/>
                </a:lnTo>
                <a:lnTo>
                  <a:pt x="1390" y="1711"/>
                </a:lnTo>
                <a:lnTo>
                  <a:pt x="1382" y="1767"/>
                </a:lnTo>
                <a:lnTo>
                  <a:pt x="1382" y="1767"/>
                </a:lnTo>
                <a:lnTo>
                  <a:pt x="1370" y="1813"/>
                </a:lnTo>
                <a:lnTo>
                  <a:pt x="1358" y="1861"/>
                </a:lnTo>
                <a:lnTo>
                  <a:pt x="1342" y="1913"/>
                </a:lnTo>
                <a:lnTo>
                  <a:pt x="1322" y="1963"/>
                </a:lnTo>
                <a:lnTo>
                  <a:pt x="1322" y="1963"/>
                </a:lnTo>
                <a:lnTo>
                  <a:pt x="1308" y="1991"/>
                </a:lnTo>
                <a:lnTo>
                  <a:pt x="1290" y="2019"/>
                </a:lnTo>
                <a:lnTo>
                  <a:pt x="1248" y="2077"/>
                </a:lnTo>
                <a:lnTo>
                  <a:pt x="1248" y="2077"/>
                </a:lnTo>
                <a:lnTo>
                  <a:pt x="1228" y="2103"/>
                </a:lnTo>
                <a:lnTo>
                  <a:pt x="1202" y="2137"/>
                </a:lnTo>
                <a:lnTo>
                  <a:pt x="1178" y="2171"/>
                </a:lnTo>
                <a:lnTo>
                  <a:pt x="1172" y="2185"/>
                </a:lnTo>
                <a:lnTo>
                  <a:pt x="1168" y="2195"/>
                </a:lnTo>
                <a:lnTo>
                  <a:pt x="1168" y="2195"/>
                </a:lnTo>
                <a:lnTo>
                  <a:pt x="1170" y="2201"/>
                </a:lnTo>
                <a:lnTo>
                  <a:pt x="1172" y="2207"/>
                </a:lnTo>
                <a:lnTo>
                  <a:pt x="1178" y="2219"/>
                </a:lnTo>
                <a:lnTo>
                  <a:pt x="1186" y="2235"/>
                </a:lnTo>
                <a:lnTo>
                  <a:pt x="1192" y="2251"/>
                </a:lnTo>
                <a:lnTo>
                  <a:pt x="1192" y="2251"/>
                </a:lnTo>
                <a:lnTo>
                  <a:pt x="1198" y="2275"/>
                </a:lnTo>
                <a:lnTo>
                  <a:pt x="1200" y="2301"/>
                </a:lnTo>
                <a:lnTo>
                  <a:pt x="1200" y="2373"/>
                </a:lnTo>
                <a:lnTo>
                  <a:pt x="1200" y="2373"/>
                </a:lnTo>
                <a:lnTo>
                  <a:pt x="1208" y="2405"/>
                </a:lnTo>
                <a:lnTo>
                  <a:pt x="1216" y="2439"/>
                </a:lnTo>
                <a:lnTo>
                  <a:pt x="1224" y="2469"/>
                </a:lnTo>
                <a:lnTo>
                  <a:pt x="1228" y="2487"/>
                </a:lnTo>
                <a:lnTo>
                  <a:pt x="1228" y="2557"/>
                </a:lnTo>
                <a:lnTo>
                  <a:pt x="1228" y="2557"/>
                </a:lnTo>
                <a:lnTo>
                  <a:pt x="1222" y="2575"/>
                </a:lnTo>
                <a:lnTo>
                  <a:pt x="1222" y="2583"/>
                </a:lnTo>
                <a:lnTo>
                  <a:pt x="1224" y="2589"/>
                </a:lnTo>
                <a:lnTo>
                  <a:pt x="1224" y="2589"/>
                </a:lnTo>
                <a:lnTo>
                  <a:pt x="1240" y="2641"/>
                </a:lnTo>
                <a:lnTo>
                  <a:pt x="1248" y="2667"/>
                </a:lnTo>
                <a:lnTo>
                  <a:pt x="1256" y="2695"/>
                </a:lnTo>
                <a:lnTo>
                  <a:pt x="1256" y="2695"/>
                </a:lnTo>
                <a:lnTo>
                  <a:pt x="1260" y="2717"/>
                </a:lnTo>
                <a:lnTo>
                  <a:pt x="1264" y="2743"/>
                </a:lnTo>
                <a:lnTo>
                  <a:pt x="1266" y="2769"/>
                </a:lnTo>
                <a:lnTo>
                  <a:pt x="1270" y="2793"/>
                </a:lnTo>
                <a:lnTo>
                  <a:pt x="1270" y="2793"/>
                </a:lnTo>
                <a:lnTo>
                  <a:pt x="1288" y="2842"/>
                </a:lnTo>
                <a:lnTo>
                  <a:pt x="1308" y="2894"/>
                </a:lnTo>
                <a:lnTo>
                  <a:pt x="1326" y="2946"/>
                </a:lnTo>
                <a:lnTo>
                  <a:pt x="1334" y="2974"/>
                </a:lnTo>
                <a:lnTo>
                  <a:pt x="1342" y="3002"/>
                </a:lnTo>
                <a:lnTo>
                  <a:pt x="1342" y="3002"/>
                </a:lnTo>
                <a:lnTo>
                  <a:pt x="1346" y="3024"/>
                </a:lnTo>
                <a:lnTo>
                  <a:pt x="1348" y="3048"/>
                </a:lnTo>
                <a:lnTo>
                  <a:pt x="1352" y="3096"/>
                </a:lnTo>
                <a:lnTo>
                  <a:pt x="1354" y="3146"/>
                </a:lnTo>
                <a:lnTo>
                  <a:pt x="1358" y="3170"/>
                </a:lnTo>
                <a:lnTo>
                  <a:pt x="1362" y="3194"/>
                </a:lnTo>
                <a:lnTo>
                  <a:pt x="1362" y="3194"/>
                </a:lnTo>
                <a:lnTo>
                  <a:pt x="1380" y="3308"/>
                </a:lnTo>
                <a:lnTo>
                  <a:pt x="1390" y="3366"/>
                </a:lnTo>
                <a:lnTo>
                  <a:pt x="1400" y="3426"/>
                </a:lnTo>
                <a:lnTo>
                  <a:pt x="1400" y="3426"/>
                </a:lnTo>
                <a:lnTo>
                  <a:pt x="1414" y="3482"/>
                </a:lnTo>
                <a:lnTo>
                  <a:pt x="1428" y="3542"/>
                </a:lnTo>
                <a:lnTo>
                  <a:pt x="1442" y="3590"/>
                </a:lnTo>
                <a:lnTo>
                  <a:pt x="1448" y="3614"/>
                </a:lnTo>
                <a:lnTo>
                  <a:pt x="1448" y="3614"/>
                </a:lnTo>
                <a:lnTo>
                  <a:pt x="1448" y="3622"/>
                </a:lnTo>
                <a:lnTo>
                  <a:pt x="1444" y="3628"/>
                </a:lnTo>
                <a:lnTo>
                  <a:pt x="1442" y="3632"/>
                </a:lnTo>
                <a:lnTo>
                  <a:pt x="1436" y="3634"/>
                </a:lnTo>
                <a:lnTo>
                  <a:pt x="1436" y="3634"/>
                </a:lnTo>
                <a:lnTo>
                  <a:pt x="1398" y="3650"/>
                </a:lnTo>
                <a:lnTo>
                  <a:pt x="1356" y="3662"/>
                </a:lnTo>
                <a:lnTo>
                  <a:pt x="1316" y="3668"/>
                </a:lnTo>
                <a:lnTo>
                  <a:pt x="1274" y="3670"/>
                </a:lnTo>
                <a:lnTo>
                  <a:pt x="1152" y="3666"/>
                </a:lnTo>
                <a:lnTo>
                  <a:pt x="1152" y="3666"/>
                </a:lnTo>
                <a:lnTo>
                  <a:pt x="1056" y="3662"/>
                </a:lnTo>
                <a:lnTo>
                  <a:pt x="1006" y="3658"/>
                </a:lnTo>
                <a:lnTo>
                  <a:pt x="960" y="3650"/>
                </a:lnTo>
                <a:lnTo>
                  <a:pt x="960" y="3650"/>
                </a:lnTo>
                <a:lnTo>
                  <a:pt x="936" y="3646"/>
                </a:lnTo>
                <a:lnTo>
                  <a:pt x="914" y="3636"/>
                </a:lnTo>
                <a:lnTo>
                  <a:pt x="890" y="3624"/>
                </a:lnTo>
                <a:lnTo>
                  <a:pt x="870" y="3608"/>
                </a:lnTo>
                <a:lnTo>
                  <a:pt x="870" y="3608"/>
                </a:lnTo>
                <a:lnTo>
                  <a:pt x="866" y="3602"/>
                </a:lnTo>
                <a:lnTo>
                  <a:pt x="864" y="3598"/>
                </a:lnTo>
                <a:lnTo>
                  <a:pt x="862" y="3588"/>
                </a:lnTo>
                <a:lnTo>
                  <a:pt x="862" y="3572"/>
                </a:lnTo>
                <a:lnTo>
                  <a:pt x="862" y="3572"/>
                </a:lnTo>
                <a:lnTo>
                  <a:pt x="864" y="3556"/>
                </a:lnTo>
                <a:lnTo>
                  <a:pt x="870" y="3544"/>
                </a:lnTo>
                <a:lnTo>
                  <a:pt x="878" y="3534"/>
                </a:lnTo>
                <a:lnTo>
                  <a:pt x="890" y="3526"/>
                </a:lnTo>
                <a:lnTo>
                  <a:pt x="904" y="3520"/>
                </a:lnTo>
                <a:lnTo>
                  <a:pt x="920" y="3514"/>
                </a:lnTo>
                <a:lnTo>
                  <a:pt x="936" y="3512"/>
                </a:lnTo>
                <a:lnTo>
                  <a:pt x="954" y="3510"/>
                </a:lnTo>
                <a:lnTo>
                  <a:pt x="988" y="3508"/>
                </a:lnTo>
                <a:lnTo>
                  <a:pt x="1022" y="3508"/>
                </a:lnTo>
                <a:lnTo>
                  <a:pt x="1048" y="3506"/>
                </a:lnTo>
                <a:lnTo>
                  <a:pt x="1056" y="3504"/>
                </a:lnTo>
                <a:lnTo>
                  <a:pt x="1062" y="3500"/>
                </a:lnTo>
                <a:lnTo>
                  <a:pt x="1062" y="3500"/>
                </a:lnTo>
                <a:lnTo>
                  <a:pt x="1070" y="3490"/>
                </a:lnTo>
                <a:lnTo>
                  <a:pt x="1076" y="3482"/>
                </a:lnTo>
                <a:lnTo>
                  <a:pt x="1082" y="3478"/>
                </a:lnTo>
                <a:lnTo>
                  <a:pt x="1082" y="3478"/>
                </a:lnTo>
                <a:lnTo>
                  <a:pt x="1084" y="3474"/>
                </a:lnTo>
                <a:lnTo>
                  <a:pt x="1088" y="3474"/>
                </a:lnTo>
                <a:lnTo>
                  <a:pt x="1096" y="3470"/>
                </a:lnTo>
                <a:lnTo>
                  <a:pt x="1102" y="3468"/>
                </a:lnTo>
                <a:lnTo>
                  <a:pt x="1104" y="3466"/>
                </a:lnTo>
                <a:lnTo>
                  <a:pt x="1106" y="3462"/>
                </a:lnTo>
                <a:lnTo>
                  <a:pt x="1106" y="3462"/>
                </a:lnTo>
                <a:lnTo>
                  <a:pt x="1104" y="3442"/>
                </a:lnTo>
                <a:lnTo>
                  <a:pt x="1098" y="3418"/>
                </a:lnTo>
                <a:lnTo>
                  <a:pt x="1098" y="3418"/>
                </a:lnTo>
                <a:lnTo>
                  <a:pt x="1090" y="3426"/>
                </a:lnTo>
                <a:lnTo>
                  <a:pt x="1080" y="3434"/>
                </a:lnTo>
                <a:lnTo>
                  <a:pt x="1068" y="3440"/>
                </a:lnTo>
                <a:lnTo>
                  <a:pt x="1058" y="3444"/>
                </a:lnTo>
                <a:lnTo>
                  <a:pt x="1032" y="3448"/>
                </a:lnTo>
                <a:lnTo>
                  <a:pt x="1006" y="3450"/>
                </a:lnTo>
                <a:lnTo>
                  <a:pt x="950" y="3448"/>
                </a:lnTo>
                <a:lnTo>
                  <a:pt x="924" y="3450"/>
                </a:lnTo>
                <a:lnTo>
                  <a:pt x="902" y="3454"/>
                </a:lnTo>
                <a:lnTo>
                  <a:pt x="902" y="3454"/>
                </a:lnTo>
                <a:lnTo>
                  <a:pt x="860" y="3464"/>
                </a:lnTo>
                <a:lnTo>
                  <a:pt x="816" y="3480"/>
                </a:lnTo>
                <a:lnTo>
                  <a:pt x="722" y="3514"/>
                </a:lnTo>
                <a:lnTo>
                  <a:pt x="646" y="3544"/>
                </a:lnTo>
                <a:lnTo>
                  <a:pt x="610" y="3556"/>
                </a:lnTo>
                <a:lnTo>
                  <a:pt x="610" y="3556"/>
                </a:lnTo>
                <a:lnTo>
                  <a:pt x="596" y="3552"/>
                </a:lnTo>
                <a:lnTo>
                  <a:pt x="574" y="3542"/>
                </a:lnTo>
                <a:lnTo>
                  <a:pt x="528" y="3520"/>
                </a:lnTo>
                <a:lnTo>
                  <a:pt x="528" y="3520"/>
                </a:lnTo>
                <a:lnTo>
                  <a:pt x="488" y="3504"/>
                </a:lnTo>
                <a:lnTo>
                  <a:pt x="446" y="3486"/>
                </a:lnTo>
                <a:lnTo>
                  <a:pt x="358" y="3446"/>
                </a:lnTo>
                <a:lnTo>
                  <a:pt x="316" y="3428"/>
                </a:lnTo>
                <a:lnTo>
                  <a:pt x="276" y="3412"/>
                </a:lnTo>
                <a:lnTo>
                  <a:pt x="238" y="3400"/>
                </a:lnTo>
                <a:lnTo>
                  <a:pt x="220" y="3396"/>
                </a:lnTo>
                <a:lnTo>
                  <a:pt x="204" y="3394"/>
                </a:lnTo>
                <a:lnTo>
                  <a:pt x="204" y="3394"/>
                </a:lnTo>
                <a:lnTo>
                  <a:pt x="204" y="3390"/>
                </a:lnTo>
                <a:lnTo>
                  <a:pt x="204" y="3386"/>
                </a:lnTo>
                <a:lnTo>
                  <a:pt x="200" y="3382"/>
                </a:lnTo>
                <a:lnTo>
                  <a:pt x="200" y="3382"/>
                </a:lnTo>
                <a:lnTo>
                  <a:pt x="100" y="3350"/>
                </a:lnTo>
                <a:lnTo>
                  <a:pt x="0" y="3316"/>
                </a:lnTo>
                <a:lnTo>
                  <a:pt x="0" y="3316"/>
                </a:lnTo>
                <a:lnTo>
                  <a:pt x="20" y="3306"/>
                </a:lnTo>
                <a:lnTo>
                  <a:pt x="42" y="3294"/>
                </a:lnTo>
                <a:lnTo>
                  <a:pt x="66" y="3278"/>
                </a:lnTo>
                <a:lnTo>
                  <a:pt x="90" y="3262"/>
                </a:lnTo>
                <a:lnTo>
                  <a:pt x="136" y="3226"/>
                </a:lnTo>
                <a:lnTo>
                  <a:pt x="182" y="3190"/>
                </a:lnTo>
                <a:lnTo>
                  <a:pt x="182" y="3190"/>
                </a:lnTo>
                <a:lnTo>
                  <a:pt x="220" y="3160"/>
                </a:lnTo>
                <a:lnTo>
                  <a:pt x="238" y="3144"/>
                </a:lnTo>
                <a:lnTo>
                  <a:pt x="252" y="3126"/>
                </a:lnTo>
                <a:lnTo>
                  <a:pt x="252" y="3126"/>
                </a:lnTo>
                <a:lnTo>
                  <a:pt x="258" y="3112"/>
                </a:lnTo>
                <a:lnTo>
                  <a:pt x="262" y="3098"/>
                </a:lnTo>
                <a:lnTo>
                  <a:pt x="264" y="3082"/>
                </a:lnTo>
                <a:lnTo>
                  <a:pt x="264" y="3068"/>
                </a:lnTo>
                <a:lnTo>
                  <a:pt x="264" y="3068"/>
                </a:lnTo>
                <a:lnTo>
                  <a:pt x="270" y="3048"/>
                </a:lnTo>
                <a:lnTo>
                  <a:pt x="272" y="3036"/>
                </a:lnTo>
                <a:lnTo>
                  <a:pt x="272" y="3024"/>
                </a:lnTo>
                <a:lnTo>
                  <a:pt x="272" y="3024"/>
                </a:lnTo>
                <a:lnTo>
                  <a:pt x="300" y="2870"/>
                </a:lnTo>
                <a:lnTo>
                  <a:pt x="326" y="2715"/>
                </a:lnTo>
                <a:lnTo>
                  <a:pt x="326" y="2715"/>
                </a:lnTo>
                <a:lnTo>
                  <a:pt x="392" y="2423"/>
                </a:lnTo>
                <a:lnTo>
                  <a:pt x="426" y="2275"/>
                </a:lnTo>
                <a:lnTo>
                  <a:pt x="444" y="2203"/>
                </a:lnTo>
                <a:lnTo>
                  <a:pt x="464" y="2133"/>
                </a:lnTo>
                <a:lnTo>
                  <a:pt x="464" y="2133"/>
                </a:lnTo>
                <a:lnTo>
                  <a:pt x="468" y="2125"/>
                </a:lnTo>
                <a:lnTo>
                  <a:pt x="474" y="2121"/>
                </a:lnTo>
                <a:lnTo>
                  <a:pt x="490" y="2113"/>
                </a:lnTo>
                <a:lnTo>
                  <a:pt x="498" y="2107"/>
                </a:lnTo>
                <a:lnTo>
                  <a:pt x="504" y="2101"/>
                </a:lnTo>
                <a:lnTo>
                  <a:pt x="508" y="2093"/>
                </a:lnTo>
                <a:lnTo>
                  <a:pt x="508" y="2081"/>
                </a:lnTo>
                <a:lnTo>
                  <a:pt x="508" y="2081"/>
                </a:lnTo>
                <a:lnTo>
                  <a:pt x="514" y="2037"/>
                </a:lnTo>
                <a:lnTo>
                  <a:pt x="518" y="2015"/>
                </a:lnTo>
                <a:lnTo>
                  <a:pt x="522" y="2003"/>
                </a:lnTo>
                <a:lnTo>
                  <a:pt x="528" y="1995"/>
                </a:lnTo>
                <a:lnTo>
                  <a:pt x="528" y="1995"/>
                </a:lnTo>
                <a:lnTo>
                  <a:pt x="534" y="1985"/>
                </a:lnTo>
                <a:lnTo>
                  <a:pt x="542" y="1977"/>
                </a:lnTo>
                <a:lnTo>
                  <a:pt x="562" y="1963"/>
                </a:lnTo>
                <a:lnTo>
                  <a:pt x="582" y="1951"/>
                </a:lnTo>
                <a:lnTo>
                  <a:pt x="592" y="1943"/>
                </a:lnTo>
                <a:lnTo>
                  <a:pt x="598" y="1935"/>
                </a:lnTo>
                <a:lnTo>
                  <a:pt x="598" y="1935"/>
                </a:lnTo>
                <a:lnTo>
                  <a:pt x="606" y="1921"/>
                </a:lnTo>
                <a:lnTo>
                  <a:pt x="612" y="1907"/>
                </a:lnTo>
                <a:lnTo>
                  <a:pt x="622" y="1875"/>
                </a:lnTo>
                <a:lnTo>
                  <a:pt x="630" y="1843"/>
                </a:lnTo>
                <a:lnTo>
                  <a:pt x="638" y="1809"/>
                </a:lnTo>
                <a:lnTo>
                  <a:pt x="638" y="1809"/>
                </a:lnTo>
                <a:lnTo>
                  <a:pt x="640" y="1797"/>
                </a:lnTo>
                <a:lnTo>
                  <a:pt x="640" y="1783"/>
                </a:lnTo>
                <a:lnTo>
                  <a:pt x="640" y="1769"/>
                </a:lnTo>
                <a:lnTo>
                  <a:pt x="642" y="1755"/>
                </a:lnTo>
                <a:lnTo>
                  <a:pt x="642" y="1755"/>
                </a:lnTo>
                <a:lnTo>
                  <a:pt x="642" y="1735"/>
                </a:lnTo>
                <a:lnTo>
                  <a:pt x="646" y="1713"/>
                </a:lnTo>
                <a:lnTo>
                  <a:pt x="650" y="1683"/>
                </a:lnTo>
                <a:lnTo>
                  <a:pt x="650" y="1683"/>
                </a:lnTo>
                <a:lnTo>
                  <a:pt x="648" y="1669"/>
                </a:lnTo>
                <a:lnTo>
                  <a:pt x="644" y="1647"/>
                </a:lnTo>
                <a:lnTo>
                  <a:pt x="640" y="1623"/>
                </a:lnTo>
                <a:lnTo>
                  <a:pt x="638" y="1609"/>
                </a:lnTo>
                <a:lnTo>
                  <a:pt x="638" y="1609"/>
                </a:lnTo>
                <a:lnTo>
                  <a:pt x="642" y="1575"/>
                </a:lnTo>
                <a:lnTo>
                  <a:pt x="646" y="1541"/>
                </a:lnTo>
                <a:lnTo>
                  <a:pt x="646" y="1541"/>
                </a:lnTo>
                <a:lnTo>
                  <a:pt x="644" y="1521"/>
                </a:lnTo>
                <a:lnTo>
                  <a:pt x="642" y="1511"/>
                </a:lnTo>
                <a:lnTo>
                  <a:pt x="638" y="1503"/>
                </a:lnTo>
                <a:lnTo>
                  <a:pt x="638" y="1503"/>
                </a:lnTo>
                <a:lnTo>
                  <a:pt x="632" y="1495"/>
                </a:lnTo>
                <a:lnTo>
                  <a:pt x="624" y="1487"/>
                </a:lnTo>
                <a:lnTo>
                  <a:pt x="616" y="1479"/>
                </a:lnTo>
                <a:lnTo>
                  <a:pt x="610" y="1471"/>
                </a:lnTo>
                <a:lnTo>
                  <a:pt x="610" y="1471"/>
                </a:lnTo>
                <a:lnTo>
                  <a:pt x="604" y="1451"/>
                </a:lnTo>
                <a:lnTo>
                  <a:pt x="596" y="1415"/>
                </a:lnTo>
                <a:lnTo>
                  <a:pt x="582" y="1321"/>
                </a:lnTo>
                <a:lnTo>
                  <a:pt x="572" y="1225"/>
                </a:lnTo>
                <a:lnTo>
                  <a:pt x="566" y="1169"/>
                </a:lnTo>
                <a:lnTo>
                  <a:pt x="566" y="1089"/>
                </a:lnTo>
                <a:lnTo>
                  <a:pt x="566" y="1089"/>
                </a:lnTo>
                <a:lnTo>
                  <a:pt x="578" y="1057"/>
                </a:lnTo>
                <a:lnTo>
                  <a:pt x="590" y="1021"/>
                </a:lnTo>
                <a:lnTo>
                  <a:pt x="600" y="985"/>
                </a:lnTo>
                <a:lnTo>
                  <a:pt x="602" y="969"/>
                </a:lnTo>
                <a:lnTo>
                  <a:pt x="602" y="955"/>
                </a:lnTo>
                <a:lnTo>
                  <a:pt x="602" y="955"/>
                </a:lnTo>
                <a:lnTo>
                  <a:pt x="604" y="929"/>
                </a:lnTo>
                <a:lnTo>
                  <a:pt x="606" y="905"/>
                </a:lnTo>
                <a:lnTo>
                  <a:pt x="606" y="905"/>
                </a:lnTo>
                <a:lnTo>
                  <a:pt x="610" y="871"/>
                </a:lnTo>
                <a:lnTo>
                  <a:pt x="616" y="837"/>
                </a:lnTo>
                <a:lnTo>
                  <a:pt x="626" y="806"/>
                </a:lnTo>
                <a:lnTo>
                  <a:pt x="634" y="790"/>
                </a:lnTo>
                <a:lnTo>
                  <a:pt x="642" y="776"/>
                </a:lnTo>
                <a:lnTo>
                  <a:pt x="642" y="776"/>
                </a:lnTo>
                <a:lnTo>
                  <a:pt x="654" y="756"/>
                </a:lnTo>
                <a:lnTo>
                  <a:pt x="670" y="736"/>
                </a:lnTo>
                <a:lnTo>
                  <a:pt x="706" y="696"/>
                </a:lnTo>
                <a:lnTo>
                  <a:pt x="738" y="664"/>
                </a:lnTo>
                <a:lnTo>
                  <a:pt x="752" y="650"/>
                </a:lnTo>
                <a:lnTo>
                  <a:pt x="752" y="650"/>
                </a:lnTo>
                <a:lnTo>
                  <a:pt x="750" y="640"/>
                </a:lnTo>
                <a:lnTo>
                  <a:pt x="744" y="630"/>
                </a:lnTo>
                <a:lnTo>
                  <a:pt x="738" y="622"/>
                </a:lnTo>
                <a:lnTo>
                  <a:pt x="736" y="618"/>
                </a:lnTo>
                <a:lnTo>
                  <a:pt x="732" y="618"/>
                </a:lnTo>
                <a:lnTo>
                  <a:pt x="732" y="618"/>
                </a:lnTo>
                <a:lnTo>
                  <a:pt x="720" y="614"/>
                </a:lnTo>
                <a:lnTo>
                  <a:pt x="708" y="606"/>
                </a:lnTo>
                <a:lnTo>
                  <a:pt x="686" y="592"/>
                </a:lnTo>
                <a:lnTo>
                  <a:pt x="666" y="574"/>
                </a:lnTo>
                <a:lnTo>
                  <a:pt x="650" y="554"/>
                </a:lnTo>
                <a:lnTo>
                  <a:pt x="634" y="532"/>
                </a:lnTo>
                <a:lnTo>
                  <a:pt x="622" y="510"/>
                </a:lnTo>
                <a:lnTo>
                  <a:pt x="602" y="468"/>
                </a:lnTo>
                <a:lnTo>
                  <a:pt x="602" y="468"/>
                </a:lnTo>
                <a:lnTo>
                  <a:pt x="582" y="468"/>
                </a:lnTo>
                <a:lnTo>
                  <a:pt x="570" y="466"/>
                </a:lnTo>
                <a:lnTo>
                  <a:pt x="562" y="464"/>
                </a:lnTo>
                <a:lnTo>
                  <a:pt x="562" y="464"/>
                </a:lnTo>
                <a:lnTo>
                  <a:pt x="552" y="462"/>
                </a:lnTo>
                <a:lnTo>
                  <a:pt x="542" y="458"/>
                </a:lnTo>
                <a:lnTo>
                  <a:pt x="534" y="454"/>
                </a:lnTo>
                <a:lnTo>
                  <a:pt x="528" y="452"/>
                </a:lnTo>
                <a:lnTo>
                  <a:pt x="528" y="452"/>
                </a:lnTo>
                <a:lnTo>
                  <a:pt x="516" y="456"/>
                </a:lnTo>
                <a:lnTo>
                  <a:pt x="502" y="462"/>
                </a:lnTo>
                <a:lnTo>
                  <a:pt x="472" y="480"/>
                </a:lnTo>
                <a:lnTo>
                  <a:pt x="472" y="480"/>
                </a:lnTo>
                <a:lnTo>
                  <a:pt x="514" y="390"/>
                </a:lnTo>
                <a:lnTo>
                  <a:pt x="532" y="350"/>
                </a:lnTo>
                <a:lnTo>
                  <a:pt x="540" y="330"/>
                </a:lnTo>
                <a:lnTo>
                  <a:pt x="540" y="330"/>
                </a:lnTo>
                <a:lnTo>
                  <a:pt x="536" y="288"/>
                </a:lnTo>
                <a:lnTo>
                  <a:pt x="532" y="248"/>
                </a:lnTo>
                <a:lnTo>
                  <a:pt x="532" y="248"/>
                </a:lnTo>
                <a:lnTo>
                  <a:pt x="534" y="224"/>
                </a:lnTo>
                <a:lnTo>
                  <a:pt x="536" y="194"/>
                </a:lnTo>
                <a:lnTo>
                  <a:pt x="536" y="194"/>
                </a:lnTo>
                <a:lnTo>
                  <a:pt x="538" y="176"/>
                </a:lnTo>
                <a:lnTo>
                  <a:pt x="540" y="158"/>
                </a:lnTo>
                <a:lnTo>
                  <a:pt x="540" y="158"/>
                </a:lnTo>
                <a:lnTo>
                  <a:pt x="540" y="144"/>
                </a:lnTo>
                <a:lnTo>
                  <a:pt x="542" y="132"/>
                </a:lnTo>
                <a:lnTo>
                  <a:pt x="546" y="120"/>
                </a:lnTo>
                <a:lnTo>
                  <a:pt x="552" y="108"/>
                </a:lnTo>
                <a:lnTo>
                  <a:pt x="560" y="96"/>
                </a:lnTo>
                <a:lnTo>
                  <a:pt x="568" y="86"/>
                </a:lnTo>
                <a:lnTo>
                  <a:pt x="586" y="64"/>
                </a:lnTo>
                <a:lnTo>
                  <a:pt x="608" y="46"/>
                </a:lnTo>
                <a:lnTo>
                  <a:pt x="632" y="30"/>
                </a:lnTo>
                <a:lnTo>
                  <a:pt x="656" y="16"/>
                </a:lnTo>
                <a:lnTo>
                  <a:pt x="680" y="4"/>
                </a:lnTo>
                <a:lnTo>
                  <a:pt x="680" y="4"/>
                </a:lnTo>
                <a:lnTo>
                  <a:pt x="688" y="2"/>
                </a:lnTo>
                <a:lnTo>
                  <a:pt x="696" y="0"/>
                </a:lnTo>
                <a:lnTo>
                  <a:pt x="714" y="0"/>
                </a:lnTo>
                <a:lnTo>
                  <a:pt x="744" y="0"/>
                </a:lnTo>
                <a:lnTo>
                  <a:pt x="744" y="0"/>
                </a:lnTo>
                <a:lnTo>
                  <a:pt x="766" y="2"/>
                </a:lnTo>
                <a:lnTo>
                  <a:pt x="790" y="6"/>
                </a:lnTo>
                <a:lnTo>
                  <a:pt x="814" y="14"/>
                </a:lnTo>
                <a:lnTo>
                  <a:pt x="840" y="26"/>
                </a:lnTo>
                <a:lnTo>
                  <a:pt x="864" y="42"/>
                </a:lnTo>
                <a:lnTo>
                  <a:pt x="886" y="62"/>
                </a:lnTo>
                <a:lnTo>
                  <a:pt x="908" y="86"/>
                </a:lnTo>
                <a:lnTo>
                  <a:pt x="928" y="114"/>
                </a:lnTo>
                <a:lnTo>
                  <a:pt x="928" y="1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A33A63EA-97E9-4D88-B13B-5F9AA6F7076D}"/>
              </a:ext>
            </a:extLst>
          </p:cNvPr>
          <p:cNvSpPr>
            <a:spLocks noEditPoints="1"/>
          </p:cNvSpPr>
          <p:nvPr/>
        </p:nvSpPr>
        <p:spPr bwMode="auto">
          <a:xfrm>
            <a:off x="812540" y="818710"/>
            <a:ext cx="964923" cy="1619787"/>
          </a:xfrm>
          <a:custGeom>
            <a:avLst/>
            <a:gdLst>
              <a:gd name="T0" fmla="*/ 211 w 722"/>
              <a:gd name="T1" fmla="*/ 1130 h 1212"/>
              <a:gd name="T2" fmla="*/ 185 w 722"/>
              <a:gd name="T3" fmla="*/ 1125 h 1212"/>
              <a:gd name="T4" fmla="*/ 113 w 722"/>
              <a:gd name="T5" fmla="*/ 1150 h 1212"/>
              <a:gd name="T6" fmla="*/ 139 w 722"/>
              <a:gd name="T7" fmla="*/ 1181 h 1212"/>
              <a:gd name="T8" fmla="*/ 222 w 722"/>
              <a:gd name="T9" fmla="*/ 1212 h 1212"/>
              <a:gd name="T10" fmla="*/ 291 w 722"/>
              <a:gd name="T11" fmla="*/ 1203 h 1212"/>
              <a:gd name="T12" fmla="*/ 340 w 722"/>
              <a:gd name="T13" fmla="*/ 1061 h 1212"/>
              <a:gd name="T14" fmla="*/ 362 w 722"/>
              <a:gd name="T15" fmla="*/ 1012 h 1212"/>
              <a:gd name="T16" fmla="*/ 340 w 722"/>
              <a:gd name="T17" fmla="*/ 929 h 1212"/>
              <a:gd name="T18" fmla="*/ 345 w 722"/>
              <a:gd name="T19" fmla="*/ 837 h 1212"/>
              <a:gd name="T20" fmla="*/ 376 w 722"/>
              <a:gd name="T21" fmla="*/ 743 h 1212"/>
              <a:gd name="T22" fmla="*/ 465 w 722"/>
              <a:gd name="T23" fmla="*/ 925 h 1212"/>
              <a:gd name="T24" fmla="*/ 486 w 722"/>
              <a:gd name="T25" fmla="*/ 978 h 1212"/>
              <a:gd name="T26" fmla="*/ 588 w 722"/>
              <a:gd name="T27" fmla="*/ 1089 h 1212"/>
              <a:gd name="T28" fmla="*/ 565 w 722"/>
              <a:gd name="T29" fmla="*/ 1148 h 1212"/>
              <a:gd name="T30" fmla="*/ 540 w 722"/>
              <a:gd name="T31" fmla="*/ 1166 h 1212"/>
              <a:gd name="T32" fmla="*/ 540 w 722"/>
              <a:gd name="T33" fmla="*/ 1185 h 1212"/>
              <a:gd name="T34" fmla="*/ 598 w 722"/>
              <a:gd name="T35" fmla="*/ 1192 h 1212"/>
              <a:gd name="T36" fmla="*/ 704 w 722"/>
              <a:gd name="T37" fmla="*/ 1165 h 1212"/>
              <a:gd name="T38" fmla="*/ 701 w 722"/>
              <a:gd name="T39" fmla="*/ 1107 h 1212"/>
              <a:gd name="T40" fmla="*/ 681 w 722"/>
              <a:gd name="T41" fmla="*/ 1073 h 1212"/>
              <a:gd name="T42" fmla="*/ 603 w 722"/>
              <a:gd name="T43" fmla="*/ 970 h 1212"/>
              <a:gd name="T44" fmla="*/ 557 w 722"/>
              <a:gd name="T45" fmla="*/ 831 h 1212"/>
              <a:gd name="T46" fmla="*/ 514 w 722"/>
              <a:gd name="T47" fmla="*/ 733 h 1212"/>
              <a:gd name="T48" fmla="*/ 525 w 722"/>
              <a:gd name="T49" fmla="*/ 673 h 1212"/>
              <a:gd name="T50" fmla="*/ 505 w 722"/>
              <a:gd name="T51" fmla="*/ 536 h 1212"/>
              <a:gd name="T52" fmla="*/ 445 w 722"/>
              <a:gd name="T53" fmla="*/ 317 h 1212"/>
              <a:gd name="T54" fmla="*/ 411 w 722"/>
              <a:gd name="T55" fmla="*/ 255 h 1212"/>
              <a:gd name="T56" fmla="*/ 370 w 722"/>
              <a:gd name="T57" fmla="*/ 219 h 1212"/>
              <a:gd name="T58" fmla="*/ 330 w 722"/>
              <a:gd name="T59" fmla="*/ 184 h 1212"/>
              <a:gd name="T60" fmla="*/ 335 w 722"/>
              <a:gd name="T61" fmla="*/ 113 h 1212"/>
              <a:gd name="T62" fmla="*/ 305 w 722"/>
              <a:gd name="T63" fmla="*/ 57 h 1212"/>
              <a:gd name="T64" fmla="*/ 247 w 722"/>
              <a:gd name="T65" fmla="*/ 2 h 1212"/>
              <a:gd name="T66" fmla="*/ 201 w 722"/>
              <a:gd name="T67" fmla="*/ 5 h 1212"/>
              <a:gd name="T68" fmla="*/ 164 w 722"/>
              <a:gd name="T69" fmla="*/ 28 h 1212"/>
              <a:gd name="T70" fmla="*/ 155 w 722"/>
              <a:gd name="T71" fmla="*/ 59 h 1212"/>
              <a:gd name="T72" fmla="*/ 143 w 722"/>
              <a:gd name="T73" fmla="*/ 106 h 1212"/>
              <a:gd name="T74" fmla="*/ 98 w 722"/>
              <a:gd name="T75" fmla="*/ 148 h 1212"/>
              <a:gd name="T76" fmla="*/ 126 w 722"/>
              <a:gd name="T77" fmla="*/ 155 h 1212"/>
              <a:gd name="T78" fmla="*/ 169 w 722"/>
              <a:gd name="T79" fmla="*/ 182 h 1212"/>
              <a:gd name="T80" fmla="*/ 189 w 722"/>
              <a:gd name="T81" fmla="*/ 220 h 1212"/>
              <a:gd name="T82" fmla="*/ 206 w 722"/>
              <a:gd name="T83" fmla="*/ 227 h 1212"/>
              <a:gd name="T84" fmla="*/ 200 w 722"/>
              <a:gd name="T85" fmla="*/ 277 h 1212"/>
              <a:gd name="T86" fmla="*/ 178 w 722"/>
              <a:gd name="T87" fmla="*/ 360 h 1212"/>
              <a:gd name="T88" fmla="*/ 211 w 722"/>
              <a:gd name="T89" fmla="*/ 518 h 1212"/>
              <a:gd name="T90" fmla="*/ 207 w 722"/>
              <a:gd name="T91" fmla="*/ 549 h 1212"/>
              <a:gd name="T92" fmla="*/ 149 w 722"/>
              <a:gd name="T93" fmla="*/ 609 h 1212"/>
              <a:gd name="T94" fmla="*/ 129 w 722"/>
              <a:gd name="T95" fmla="*/ 640 h 1212"/>
              <a:gd name="T96" fmla="*/ 62 w 722"/>
              <a:gd name="T97" fmla="*/ 975 h 1212"/>
              <a:gd name="T98" fmla="*/ 7 w 722"/>
              <a:gd name="T99" fmla="*/ 1046 h 1212"/>
              <a:gd name="T100" fmla="*/ 72 w 722"/>
              <a:gd name="T101" fmla="*/ 1073 h 1212"/>
              <a:gd name="T102" fmla="*/ 90 w 722"/>
              <a:gd name="T103" fmla="*/ 1078 h 1212"/>
              <a:gd name="T104" fmla="*/ 216 w 722"/>
              <a:gd name="T105" fmla="*/ 805 h 1212"/>
              <a:gd name="T106" fmla="*/ 153 w 722"/>
              <a:gd name="T107" fmla="*/ 676 h 1212"/>
              <a:gd name="T108" fmla="*/ 162 w 722"/>
              <a:gd name="T109" fmla="*/ 676 h 1212"/>
              <a:gd name="T110" fmla="*/ 170 w 722"/>
              <a:gd name="T111" fmla="*/ 908 h 1212"/>
              <a:gd name="T112" fmla="*/ 111 w 722"/>
              <a:gd name="T113" fmla="*/ 90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2" h="1212">
                <a:moveTo>
                  <a:pt x="216" y="1082"/>
                </a:moveTo>
                <a:lnTo>
                  <a:pt x="216" y="1082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1" y="1130"/>
                </a:lnTo>
                <a:lnTo>
                  <a:pt x="210" y="1129"/>
                </a:lnTo>
                <a:lnTo>
                  <a:pt x="207" y="1127"/>
                </a:lnTo>
                <a:lnTo>
                  <a:pt x="198" y="1126"/>
                </a:lnTo>
                <a:lnTo>
                  <a:pt x="185" y="1125"/>
                </a:lnTo>
                <a:lnTo>
                  <a:pt x="139" y="1135"/>
                </a:lnTo>
                <a:lnTo>
                  <a:pt x="139" y="1135"/>
                </a:lnTo>
                <a:lnTo>
                  <a:pt x="126" y="1140"/>
                </a:lnTo>
                <a:lnTo>
                  <a:pt x="117" y="1145"/>
                </a:lnTo>
                <a:lnTo>
                  <a:pt x="115" y="1148"/>
                </a:lnTo>
                <a:lnTo>
                  <a:pt x="113" y="1150"/>
                </a:lnTo>
                <a:lnTo>
                  <a:pt x="113" y="1150"/>
                </a:lnTo>
                <a:lnTo>
                  <a:pt x="116" y="1158"/>
                </a:lnTo>
                <a:lnTo>
                  <a:pt x="124" y="1167"/>
                </a:lnTo>
                <a:lnTo>
                  <a:pt x="131" y="1176"/>
                </a:lnTo>
                <a:lnTo>
                  <a:pt x="135" y="1180"/>
                </a:lnTo>
                <a:lnTo>
                  <a:pt x="139" y="1181"/>
                </a:lnTo>
                <a:lnTo>
                  <a:pt x="139" y="1181"/>
                </a:lnTo>
                <a:lnTo>
                  <a:pt x="206" y="1202"/>
                </a:lnTo>
                <a:lnTo>
                  <a:pt x="206" y="1202"/>
                </a:lnTo>
                <a:lnTo>
                  <a:pt x="211" y="1207"/>
                </a:lnTo>
                <a:lnTo>
                  <a:pt x="216" y="1211"/>
                </a:lnTo>
                <a:lnTo>
                  <a:pt x="222" y="1212"/>
                </a:lnTo>
                <a:lnTo>
                  <a:pt x="222" y="1212"/>
                </a:lnTo>
                <a:lnTo>
                  <a:pt x="255" y="1211"/>
                </a:lnTo>
                <a:lnTo>
                  <a:pt x="277" y="1210"/>
                </a:lnTo>
                <a:lnTo>
                  <a:pt x="289" y="1207"/>
                </a:lnTo>
                <a:lnTo>
                  <a:pt x="289" y="1207"/>
                </a:lnTo>
                <a:lnTo>
                  <a:pt x="291" y="1203"/>
                </a:lnTo>
                <a:lnTo>
                  <a:pt x="293" y="1196"/>
                </a:lnTo>
                <a:lnTo>
                  <a:pt x="294" y="1172"/>
                </a:lnTo>
                <a:lnTo>
                  <a:pt x="294" y="1140"/>
                </a:lnTo>
                <a:lnTo>
                  <a:pt x="298" y="1072"/>
                </a:lnTo>
                <a:lnTo>
                  <a:pt x="298" y="1072"/>
                </a:lnTo>
                <a:lnTo>
                  <a:pt x="340" y="1061"/>
                </a:lnTo>
                <a:lnTo>
                  <a:pt x="354" y="1059"/>
                </a:lnTo>
                <a:lnTo>
                  <a:pt x="361" y="1058"/>
                </a:lnTo>
                <a:lnTo>
                  <a:pt x="361" y="1058"/>
                </a:lnTo>
                <a:lnTo>
                  <a:pt x="361" y="1054"/>
                </a:lnTo>
                <a:lnTo>
                  <a:pt x="362" y="1043"/>
                </a:lnTo>
                <a:lnTo>
                  <a:pt x="362" y="1012"/>
                </a:lnTo>
                <a:lnTo>
                  <a:pt x="361" y="965"/>
                </a:lnTo>
                <a:lnTo>
                  <a:pt x="361" y="965"/>
                </a:lnTo>
                <a:lnTo>
                  <a:pt x="356" y="951"/>
                </a:lnTo>
                <a:lnTo>
                  <a:pt x="349" y="939"/>
                </a:lnTo>
                <a:lnTo>
                  <a:pt x="344" y="932"/>
                </a:lnTo>
                <a:lnTo>
                  <a:pt x="340" y="929"/>
                </a:lnTo>
                <a:lnTo>
                  <a:pt x="340" y="929"/>
                </a:lnTo>
                <a:lnTo>
                  <a:pt x="339" y="925"/>
                </a:lnTo>
                <a:lnTo>
                  <a:pt x="338" y="918"/>
                </a:lnTo>
                <a:lnTo>
                  <a:pt x="339" y="896"/>
                </a:lnTo>
                <a:lnTo>
                  <a:pt x="342" y="868"/>
                </a:lnTo>
                <a:lnTo>
                  <a:pt x="345" y="837"/>
                </a:lnTo>
                <a:lnTo>
                  <a:pt x="356" y="779"/>
                </a:lnTo>
                <a:lnTo>
                  <a:pt x="361" y="753"/>
                </a:lnTo>
                <a:lnTo>
                  <a:pt x="361" y="753"/>
                </a:lnTo>
                <a:lnTo>
                  <a:pt x="367" y="748"/>
                </a:lnTo>
                <a:lnTo>
                  <a:pt x="376" y="743"/>
                </a:lnTo>
                <a:lnTo>
                  <a:pt x="376" y="743"/>
                </a:lnTo>
                <a:lnTo>
                  <a:pt x="383" y="757"/>
                </a:lnTo>
                <a:lnTo>
                  <a:pt x="396" y="789"/>
                </a:lnTo>
                <a:lnTo>
                  <a:pt x="413" y="836"/>
                </a:lnTo>
                <a:lnTo>
                  <a:pt x="413" y="836"/>
                </a:lnTo>
                <a:lnTo>
                  <a:pt x="443" y="887"/>
                </a:lnTo>
                <a:lnTo>
                  <a:pt x="465" y="925"/>
                </a:lnTo>
                <a:lnTo>
                  <a:pt x="472" y="938"/>
                </a:lnTo>
                <a:lnTo>
                  <a:pt x="474" y="944"/>
                </a:lnTo>
                <a:lnTo>
                  <a:pt x="474" y="944"/>
                </a:lnTo>
                <a:lnTo>
                  <a:pt x="476" y="952"/>
                </a:lnTo>
                <a:lnTo>
                  <a:pt x="481" y="965"/>
                </a:lnTo>
                <a:lnTo>
                  <a:pt x="486" y="978"/>
                </a:lnTo>
                <a:lnTo>
                  <a:pt x="490" y="985"/>
                </a:lnTo>
                <a:lnTo>
                  <a:pt x="490" y="985"/>
                </a:lnTo>
                <a:lnTo>
                  <a:pt x="496" y="993"/>
                </a:lnTo>
                <a:lnTo>
                  <a:pt x="507" y="1003"/>
                </a:lnTo>
                <a:lnTo>
                  <a:pt x="521" y="1016"/>
                </a:lnTo>
                <a:lnTo>
                  <a:pt x="588" y="1089"/>
                </a:lnTo>
                <a:lnTo>
                  <a:pt x="588" y="1089"/>
                </a:lnTo>
                <a:lnTo>
                  <a:pt x="580" y="1113"/>
                </a:lnTo>
                <a:lnTo>
                  <a:pt x="572" y="1135"/>
                </a:lnTo>
                <a:lnTo>
                  <a:pt x="572" y="1135"/>
                </a:lnTo>
                <a:lnTo>
                  <a:pt x="569" y="1143"/>
                </a:lnTo>
                <a:lnTo>
                  <a:pt x="565" y="1148"/>
                </a:lnTo>
                <a:lnTo>
                  <a:pt x="563" y="1150"/>
                </a:lnTo>
                <a:lnTo>
                  <a:pt x="562" y="1150"/>
                </a:lnTo>
                <a:lnTo>
                  <a:pt x="562" y="1150"/>
                </a:lnTo>
                <a:lnTo>
                  <a:pt x="556" y="1153"/>
                </a:lnTo>
                <a:lnTo>
                  <a:pt x="545" y="1161"/>
                </a:lnTo>
                <a:lnTo>
                  <a:pt x="540" y="1166"/>
                </a:lnTo>
                <a:lnTo>
                  <a:pt x="536" y="1171"/>
                </a:lnTo>
                <a:lnTo>
                  <a:pt x="535" y="1176"/>
                </a:lnTo>
                <a:lnTo>
                  <a:pt x="535" y="1179"/>
                </a:lnTo>
                <a:lnTo>
                  <a:pt x="536" y="1181"/>
                </a:lnTo>
                <a:lnTo>
                  <a:pt x="536" y="1181"/>
                </a:lnTo>
                <a:lnTo>
                  <a:pt x="540" y="1185"/>
                </a:lnTo>
                <a:lnTo>
                  <a:pt x="545" y="1188"/>
                </a:lnTo>
                <a:lnTo>
                  <a:pt x="552" y="1190"/>
                </a:lnTo>
                <a:lnTo>
                  <a:pt x="558" y="1192"/>
                </a:lnTo>
                <a:lnTo>
                  <a:pt x="576" y="1192"/>
                </a:lnTo>
                <a:lnTo>
                  <a:pt x="598" y="1192"/>
                </a:lnTo>
                <a:lnTo>
                  <a:pt x="598" y="1192"/>
                </a:lnTo>
                <a:lnTo>
                  <a:pt x="611" y="1190"/>
                </a:lnTo>
                <a:lnTo>
                  <a:pt x="625" y="1189"/>
                </a:lnTo>
                <a:lnTo>
                  <a:pt x="654" y="1184"/>
                </a:lnTo>
                <a:lnTo>
                  <a:pt x="686" y="1176"/>
                </a:lnTo>
                <a:lnTo>
                  <a:pt x="686" y="1176"/>
                </a:lnTo>
                <a:lnTo>
                  <a:pt x="704" y="1165"/>
                </a:lnTo>
                <a:lnTo>
                  <a:pt x="717" y="1156"/>
                </a:lnTo>
                <a:lnTo>
                  <a:pt x="721" y="1153"/>
                </a:lnTo>
                <a:lnTo>
                  <a:pt x="722" y="1150"/>
                </a:lnTo>
                <a:lnTo>
                  <a:pt x="722" y="1150"/>
                </a:lnTo>
                <a:lnTo>
                  <a:pt x="711" y="1123"/>
                </a:lnTo>
                <a:lnTo>
                  <a:pt x="701" y="1107"/>
                </a:lnTo>
                <a:lnTo>
                  <a:pt x="696" y="1099"/>
                </a:lnTo>
                <a:lnTo>
                  <a:pt x="696" y="1099"/>
                </a:lnTo>
                <a:lnTo>
                  <a:pt x="695" y="1096"/>
                </a:lnTo>
                <a:lnTo>
                  <a:pt x="692" y="1091"/>
                </a:lnTo>
                <a:lnTo>
                  <a:pt x="689" y="1083"/>
                </a:lnTo>
                <a:lnTo>
                  <a:pt x="681" y="1073"/>
                </a:lnTo>
                <a:lnTo>
                  <a:pt x="681" y="1073"/>
                </a:lnTo>
                <a:lnTo>
                  <a:pt x="663" y="1050"/>
                </a:lnTo>
                <a:lnTo>
                  <a:pt x="637" y="1016"/>
                </a:lnTo>
                <a:lnTo>
                  <a:pt x="614" y="984"/>
                </a:lnTo>
                <a:lnTo>
                  <a:pt x="603" y="970"/>
                </a:lnTo>
                <a:lnTo>
                  <a:pt x="603" y="970"/>
                </a:lnTo>
                <a:lnTo>
                  <a:pt x="598" y="960"/>
                </a:lnTo>
                <a:lnTo>
                  <a:pt x="585" y="938"/>
                </a:lnTo>
                <a:lnTo>
                  <a:pt x="567" y="908"/>
                </a:lnTo>
                <a:lnTo>
                  <a:pt x="567" y="908"/>
                </a:lnTo>
                <a:lnTo>
                  <a:pt x="562" y="871"/>
                </a:lnTo>
                <a:lnTo>
                  <a:pt x="557" y="831"/>
                </a:lnTo>
                <a:lnTo>
                  <a:pt x="557" y="831"/>
                </a:lnTo>
                <a:lnTo>
                  <a:pt x="535" y="785"/>
                </a:lnTo>
                <a:lnTo>
                  <a:pt x="521" y="756"/>
                </a:lnTo>
                <a:lnTo>
                  <a:pt x="516" y="743"/>
                </a:lnTo>
                <a:lnTo>
                  <a:pt x="516" y="743"/>
                </a:lnTo>
                <a:lnTo>
                  <a:pt x="514" y="733"/>
                </a:lnTo>
                <a:lnTo>
                  <a:pt x="511" y="712"/>
                </a:lnTo>
                <a:lnTo>
                  <a:pt x="505" y="681"/>
                </a:lnTo>
                <a:lnTo>
                  <a:pt x="505" y="681"/>
                </a:lnTo>
                <a:lnTo>
                  <a:pt x="516" y="678"/>
                </a:lnTo>
                <a:lnTo>
                  <a:pt x="522" y="676"/>
                </a:lnTo>
                <a:lnTo>
                  <a:pt x="525" y="673"/>
                </a:lnTo>
                <a:lnTo>
                  <a:pt x="526" y="671"/>
                </a:lnTo>
                <a:lnTo>
                  <a:pt x="526" y="671"/>
                </a:lnTo>
                <a:lnTo>
                  <a:pt x="523" y="646"/>
                </a:lnTo>
                <a:lnTo>
                  <a:pt x="516" y="601"/>
                </a:lnTo>
                <a:lnTo>
                  <a:pt x="508" y="556"/>
                </a:lnTo>
                <a:lnTo>
                  <a:pt x="505" y="536"/>
                </a:lnTo>
                <a:lnTo>
                  <a:pt x="505" y="536"/>
                </a:lnTo>
                <a:lnTo>
                  <a:pt x="499" y="507"/>
                </a:lnTo>
                <a:lnTo>
                  <a:pt x="483" y="442"/>
                </a:lnTo>
                <a:lnTo>
                  <a:pt x="459" y="346"/>
                </a:lnTo>
                <a:lnTo>
                  <a:pt x="459" y="346"/>
                </a:lnTo>
                <a:lnTo>
                  <a:pt x="445" y="317"/>
                </a:lnTo>
                <a:lnTo>
                  <a:pt x="434" y="295"/>
                </a:lnTo>
                <a:lnTo>
                  <a:pt x="428" y="278"/>
                </a:lnTo>
                <a:lnTo>
                  <a:pt x="428" y="278"/>
                </a:lnTo>
                <a:lnTo>
                  <a:pt x="425" y="272"/>
                </a:lnTo>
                <a:lnTo>
                  <a:pt x="422" y="266"/>
                </a:lnTo>
                <a:lnTo>
                  <a:pt x="411" y="255"/>
                </a:lnTo>
                <a:lnTo>
                  <a:pt x="402" y="245"/>
                </a:lnTo>
                <a:lnTo>
                  <a:pt x="397" y="237"/>
                </a:lnTo>
                <a:lnTo>
                  <a:pt x="397" y="237"/>
                </a:lnTo>
                <a:lnTo>
                  <a:pt x="393" y="233"/>
                </a:lnTo>
                <a:lnTo>
                  <a:pt x="388" y="229"/>
                </a:lnTo>
                <a:lnTo>
                  <a:pt x="370" y="219"/>
                </a:lnTo>
                <a:lnTo>
                  <a:pt x="353" y="211"/>
                </a:lnTo>
                <a:lnTo>
                  <a:pt x="348" y="208"/>
                </a:lnTo>
                <a:lnTo>
                  <a:pt x="345" y="206"/>
                </a:lnTo>
                <a:lnTo>
                  <a:pt x="345" y="206"/>
                </a:lnTo>
                <a:lnTo>
                  <a:pt x="340" y="198"/>
                </a:lnTo>
                <a:lnTo>
                  <a:pt x="330" y="184"/>
                </a:lnTo>
                <a:lnTo>
                  <a:pt x="314" y="165"/>
                </a:lnTo>
                <a:lnTo>
                  <a:pt x="314" y="165"/>
                </a:lnTo>
                <a:lnTo>
                  <a:pt x="326" y="142"/>
                </a:lnTo>
                <a:lnTo>
                  <a:pt x="333" y="124"/>
                </a:lnTo>
                <a:lnTo>
                  <a:pt x="335" y="117"/>
                </a:lnTo>
                <a:lnTo>
                  <a:pt x="335" y="113"/>
                </a:lnTo>
                <a:lnTo>
                  <a:pt x="335" y="113"/>
                </a:lnTo>
                <a:lnTo>
                  <a:pt x="333" y="99"/>
                </a:lnTo>
                <a:lnTo>
                  <a:pt x="330" y="88"/>
                </a:lnTo>
                <a:lnTo>
                  <a:pt x="330" y="88"/>
                </a:lnTo>
                <a:lnTo>
                  <a:pt x="322" y="77"/>
                </a:lnTo>
                <a:lnTo>
                  <a:pt x="305" y="57"/>
                </a:lnTo>
                <a:lnTo>
                  <a:pt x="273" y="20"/>
                </a:lnTo>
                <a:lnTo>
                  <a:pt x="273" y="20"/>
                </a:lnTo>
                <a:lnTo>
                  <a:pt x="265" y="13"/>
                </a:lnTo>
                <a:lnTo>
                  <a:pt x="260" y="9"/>
                </a:lnTo>
                <a:lnTo>
                  <a:pt x="254" y="5"/>
                </a:lnTo>
                <a:lnTo>
                  <a:pt x="247" y="2"/>
                </a:lnTo>
                <a:lnTo>
                  <a:pt x="240" y="0"/>
                </a:lnTo>
                <a:lnTo>
                  <a:pt x="232" y="0"/>
                </a:lnTo>
                <a:lnTo>
                  <a:pt x="222" y="0"/>
                </a:lnTo>
                <a:lnTo>
                  <a:pt x="222" y="0"/>
                </a:lnTo>
                <a:lnTo>
                  <a:pt x="211" y="2"/>
                </a:lnTo>
                <a:lnTo>
                  <a:pt x="201" y="5"/>
                </a:lnTo>
                <a:lnTo>
                  <a:pt x="191" y="9"/>
                </a:lnTo>
                <a:lnTo>
                  <a:pt x="182" y="14"/>
                </a:lnTo>
                <a:lnTo>
                  <a:pt x="169" y="22"/>
                </a:lnTo>
                <a:lnTo>
                  <a:pt x="165" y="26"/>
                </a:lnTo>
                <a:lnTo>
                  <a:pt x="165" y="26"/>
                </a:lnTo>
                <a:lnTo>
                  <a:pt x="164" y="28"/>
                </a:lnTo>
                <a:lnTo>
                  <a:pt x="160" y="36"/>
                </a:lnTo>
                <a:lnTo>
                  <a:pt x="156" y="44"/>
                </a:lnTo>
                <a:lnTo>
                  <a:pt x="155" y="48"/>
                </a:lnTo>
                <a:lnTo>
                  <a:pt x="155" y="51"/>
                </a:lnTo>
                <a:lnTo>
                  <a:pt x="155" y="51"/>
                </a:lnTo>
                <a:lnTo>
                  <a:pt x="155" y="59"/>
                </a:lnTo>
                <a:lnTo>
                  <a:pt x="152" y="68"/>
                </a:lnTo>
                <a:lnTo>
                  <a:pt x="149" y="77"/>
                </a:lnTo>
                <a:lnTo>
                  <a:pt x="149" y="77"/>
                </a:lnTo>
                <a:lnTo>
                  <a:pt x="145" y="91"/>
                </a:lnTo>
                <a:lnTo>
                  <a:pt x="144" y="102"/>
                </a:lnTo>
                <a:lnTo>
                  <a:pt x="143" y="106"/>
                </a:lnTo>
                <a:lnTo>
                  <a:pt x="144" y="108"/>
                </a:lnTo>
                <a:lnTo>
                  <a:pt x="144" y="108"/>
                </a:lnTo>
                <a:lnTo>
                  <a:pt x="121" y="126"/>
                </a:lnTo>
                <a:lnTo>
                  <a:pt x="104" y="139"/>
                </a:lnTo>
                <a:lnTo>
                  <a:pt x="99" y="146"/>
                </a:lnTo>
                <a:lnTo>
                  <a:pt x="98" y="148"/>
                </a:lnTo>
                <a:lnTo>
                  <a:pt x="98" y="149"/>
                </a:lnTo>
                <a:lnTo>
                  <a:pt x="98" y="149"/>
                </a:lnTo>
                <a:lnTo>
                  <a:pt x="99" y="151"/>
                </a:lnTo>
                <a:lnTo>
                  <a:pt x="100" y="152"/>
                </a:lnTo>
                <a:lnTo>
                  <a:pt x="107" y="153"/>
                </a:lnTo>
                <a:lnTo>
                  <a:pt x="126" y="155"/>
                </a:lnTo>
                <a:lnTo>
                  <a:pt x="145" y="155"/>
                </a:lnTo>
                <a:lnTo>
                  <a:pt x="155" y="155"/>
                </a:lnTo>
                <a:lnTo>
                  <a:pt x="155" y="155"/>
                </a:lnTo>
                <a:lnTo>
                  <a:pt x="162" y="168"/>
                </a:lnTo>
                <a:lnTo>
                  <a:pt x="167" y="178"/>
                </a:lnTo>
                <a:lnTo>
                  <a:pt x="169" y="182"/>
                </a:lnTo>
                <a:lnTo>
                  <a:pt x="170" y="186"/>
                </a:lnTo>
                <a:lnTo>
                  <a:pt x="170" y="186"/>
                </a:lnTo>
                <a:lnTo>
                  <a:pt x="171" y="189"/>
                </a:lnTo>
                <a:lnTo>
                  <a:pt x="173" y="195"/>
                </a:lnTo>
                <a:lnTo>
                  <a:pt x="180" y="209"/>
                </a:lnTo>
                <a:lnTo>
                  <a:pt x="189" y="220"/>
                </a:lnTo>
                <a:lnTo>
                  <a:pt x="193" y="226"/>
                </a:lnTo>
                <a:lnTo>
                  <a:pt x="196" y="227"/>
                </a:lnTo>
                <a:lnTo>
                  <a:pt x="196" y="227"/>
                </a:lnTo>
                <a:lnTo>
                  <a:pt x="204" y="227"/>
                </a:lnTo>
                <a:lnTo>
                  <a:pt x="206" y="227"/>
                </a:lnTo>
                <a:lnTo>
                  <a:pt x="206" y="227"/>
                </a:lnTo>
                <a:lnTo>
                  <a:pt x="205" y="250"/>
                </a:lnTo>
                <a:lnTo>
                  <a:pt x="202" y="266"/>
                </a:lnTo>
                <a:lnTo>
                  <a:pt x="202" y="271"/>
                </a:lnTo>
                <a:lnTo>
                  <a:pt x="201" y="273"/>
                </a:lnTo>
                <a:lnTo>
                  <a:pt x="201" y="273"/>
                </a:lnTo>
                <a:lnTo>
                  <a:pt x="200" y="277"/>
                </a:lnTo>
                <a:lnTo>
                  <a:pt x="198" y="286"/>
                </a:lnTo>
                <a:lnTo>
                  <a:pt x="195" y="315"/>
                </a:lnTo>
                <a:lnTo>
                  <a:pt x="191" y="356"/>
                </a:lnTo>
                <a:lnTo>
                  <a:pt x="191" y="356"/>
                </a:lnTo>
                <a:lnTo>
                  <a:pt x="183" y="358"/>
                </a:lnTo>
                <a:lnTo>
                  <a:pt x="178" y="360"/>
                </a:lnTo>
                <a:lnTo>
                  <a:pt x="175" y="361"/>
                </a:lnTo>
                <a:lnTo>
                  <a:pt x="175" y="361"/>
                </a:lnTo>
                <a:lnTo>
                  <a:pt x="201" y="454"/>
                </a:lnTo>
                <a:lnTo>
                  <a:pt x="201" y="454"/>
                </a:lnTo>
                <a:lnTo>
                  <a:pt x="207" y="493"/>
                </a:lnTo>
                <a:lnTo>
                  <a:pt x="211" y="518"/>
                </a:lnTo>
                <a:lnTo>
                  <a:pt x="211" y="527"/>
                </a:lnTo>
                <a:lnTo>
                  <a:pt x="211" y="531"/>
                </a:lnTo>
                <a:lnTo>
                  <a:pt x="211" y="531"/>
                </a:lnTo>
                <a:lnTo>
                  <a:pt x="210" y="533"/>
                </a:lnTo>
                <a:lnTo>
                  <a:pt x="210" y="536"/>
                </a:lnTo>
                <a:lnTo>
                  <a:pt x="207" y="549"/>
                </a:lnTo>
                <a:lnTo>
                  <a:pt x="206" y="567"/>
                </a:lnTo>
                <a:lnTo>
                  <a:pt x="206" y="567"/>
                </a:lnTo>
                <a:lnTo>
                  <a:pt x="178" y="587"/>
                </a:lnTo>
                <a:lnTo>
                  <a:pt x="158" y="601"/>
                </a:lnTo>
                <a:lnTo>
                  <a:pt x="152" y="606"/>
                </a:lnTo>
                <a:lnTo>
                  <a:pt x="149" y="609"/>
                </a:lnTo>
                <a:lnTo>
                  <a:pt x="149" y="609"/>
                </a:lnTo>
                <a:lnTo>
                  <a:pt x="145" y="614"/>
                </a:lnTo>
                <a:lnTo>
                  <a:pt x="140" y="622"/>
                </a:lnTo>
                <a:lnTo>
                  <a:pt x="133" y="631"/>
                </a:lnTo>
                <a:lnTo>
                  <a:pt x="130" y="634"/>
                </a:lnTo>
                <a:lnTo>
                  <a:pt x="129" y="640"/>
                </a:lnTo>
                <a:lnTo>
                  <a:pt x="129" y="640"/>
                </a:lnTo>
                <a:lnTo>
                  <a:pt x="125" y="660"/>
                </a:lnTo>
                <a:lnTo>
                  <a:pt x="124" y="671"/>
                </a:lnTo>
                <a:lnTo>
                  <a:pt x="87" y="954"/>
                </a:lnTo>
                <a:lnTo>
                  <a:pt x="87" y="954"/>
                </a:lnTo>
                <a:lnTo>
                  <a:pt x="62" y="975"/>
                </a:lnTo>
                <a:lnTo>
                  <a:pt x="41" y="994"/>
                </a:lnTo>
                <a:lnTo>
                  <a:pt x="32" y="1003"/>
                </a:lnTo>
                <a:lnTo>
                  <a:pt x="26" y="1011"/>
                </a:lnTo>
                <a:lnTo>
                  <a:pt x="26" y="1011"/>
                </a:lnTo>
                <a:lnTo>
                  <a:pt x="16" y="1028"/>
                </a:lnTo>
                <a:lnTo>
                  <a:pt x="7" y="1046"/>
                </a:lnTo>
                <a:lnTo>
                  <a:pt x="2" y="1061"/>
                </a:lnTo>
                <a:lnTo>
                  <a:pt x="0" y="1068"/>
                </a:lnTo>
                <a:lnTo>
                  <a:pt x="0" y="1068"/>
                </a:lnTo>
                <a:lnTo>
                  <a:pt x="11" y="1069"/>
                </a:lnTo>
                <a:lnTo>
                  <a:pt x="36" y="1070"/>
                </a:lnTo>
                <a:lnTo>
                  <a:pt x="72" y="1073"/>
                </a:lnTo>
                <a:lnTo>
                  <a:pt x="72" y="1073"/>
                </a:lnTo>
                <a:lnTo>
                  <a:pt x="75" y="1076"/>
                </a:lnTo>
                <a:lnTo>
                  <a:pt x="77" y="1077"/>
                </a:lnTo>
                <a:lnTo>
                  <a:pt x="82" y="1078"/>
                </a:lnTo>
                <a:lnTo>
                  <a:pt x="82" y="1078"/>
                </a:lnTo>
                <a:lnTo>
                  <a:pt x="90" y="1078"/>
                </a:lnTo>
                <a:lnTo>
                  <a:pt x="93" y="1078"/>
                </a:lnTo>
                <a:lnTo>
                  <a:pt x="216" y="1082"/>
                </a:lnTo>
                <a:close/>
                <a:moveTo>
                  <a:pt x="222" y="665"/>
                </a:moveTo>
                <a:lnTo>
                  <a:pt x="227" y="712"/>
                </a:lnTo>
                <a:lnTo>
                  <a:pt x="237" y="712"/>
                </a:lnTo>
                <a:lnTo>
                  <a:pt x="216" y="805"/>
                </a:lnTo>
                <a:lnTo>
                  <a:pt x="214" y="674"/>
                </a:lnTo>
                <a:lnTo>
                  <a:pt x="222" y="665"/>
                </a:lnTo>
                <a:close/>
                <a:moveTo>
                  <a:pt x="144" y="671"/>
                </a:moveTo>
                <a:lnTo>
                  <a:pt x="144" y="671"/>
                </a:lnTo>
                <a:lnTo>
                  <a:pt x="149" y="674"/>
                </a:lnTo>
                <a:lnTo>
                  <a:pt x="153" y="676"/>
                </a:lnTo>
                <a:lnTo>
                  <a:pt x="155" y="676"/>
                </a:lnTo>
                <a:lnTo>
                  <a:pt x="155" y="676"/>
                </a:lnTo>
                <a:lnTo>
                  <a:pt x="155" y="676"/>
                </a:lnTo>
                <a:lnTo>
                  <a:pt x="156" y="674"/>
                </a:lnTo>
                <a:lnTo>
                  <a:pt x="158" y="676"/>
                </a:lnTo>
                <a:lnTo>
                  <a:pt x="162" y="676"/>
                </a:lnTo>
                <a:lnTo>
                  <a:pt x="165" y="676"/>
                </a:lnTo>
                <a:lnTo>
                  <a:pt x="165" y="676"/>
                </a:lnTo>
                <a:lnTo>
                  <a:pt x="182" y="673"/>
                </a:lnTo>
                <a:lnTo>
                  <a:pt x="196" y="671"/>
                </a:lnTo>
                <a:lnTo>
                  <a:pt x="196" y="887"/>
                </a:lnTo>
                <a:lnTo>
                  <a:pt x="170" y="908"/>
                </a:lnTo>
                <a:lnTo>
                  <a:pt x="170" y="908"/>
                </a:lnTo>
                <a:lnTo>
                  <a:pt x="140" y="923"/>
                </a:lnTo>
                <a:lnTo>
                  <a:pt x="108" y="939"/>
                </a:lnTo>
                <a:lnTo>
                  <a:pt x="108" y="939"/>
                </a:lnTo>
                <a:lnTo>
                  <a:pt x="108" y="929"/>
                </a:lnTo>
                <a:lnTo>
                  <a:pt x="111" y="900"/>
                </a:lnTo>
                <a:lnTo>
                  <a:pt x="120" y="812"/>
                </a:lnTo>
                <a:lnTo>
                  <a:pt x="134" y="686"/>
                </a:lnTo>
                <a:lnTo>
                  <a:pt x="144" y="6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10F89B64-9B9F-437C-A646-4B62526E4F63}"/>
              </a:ext>
            </a:extLst>
          </p:cNvPr>
          <p:cNvSpPr>
            <a:spLocks noEditPoints="1"/>
          </p:cNvSpPr>
          <p:nvPr/>
        </p:nvSpPr>
        <p:spPr bwMode="auto">
          <a:xfrm>
            <a:off x="6348155" y="818710"/>
            <a:ext cx="847580" cy="1612156"/>
          </a:xfrm>
          <a:custGeom>
            <a:avLst/>
            <a:gdLst>
              <a:gd name="T0" fmla="*/ 359 w 725"/>
              <a:gd name="T1" fmla="*/ 188 h 1379"/>
              <a:gd name="T2" fmla="*/ 227 w 725"/>
              <a:gd name="T3" fmla="*/ 301 h 1379"/>
              <a:gd name="T4" fmla="*/ 204 w 725"/>
              <a:gd name="T5" fmla="*/ 435 h 1379"/>
              <a:gd name="T6" fmla="*/ 180 w 725"/>
              <a:gd name="T7" fmla="*/ 517 h 1379"/>
              <a:gd name="T8" fmla="*/ 171 w 725"/>
              <a:gd name="T9" fmla="*/ 558 h 1379"/>
              <a:gd name="T10" fmla="*/ 177 w 725"/>
              <a:gd name="T11" fmla="*/ 582 h 1379"/>
              <a:gd name="T12" fmla="*/ 182 w 725"/>
              <a:gd name="T13" fmla="*/ 664 h 1379"/>
              <a:gd name="T14" fmla="*/ 115 w 725"/>
              <a:gd name="T15" fmla="*/ 720 h 1379"/>
              <a:gd name="T16" fmla="*/ 70 w 725"/>
              <a:gd name="T17" fmla="*/ 828 h 1379"/>
              <a:gd name="T18" fmla="*/ 237 w 725"/>
              <a:gd name="T19" fmla="*/ 1151 h 1379"/>
              <a:gd name="T20" fmla="*/ 254 w 725"/>
              <a:gd name="T21" fmla="*/ 820 h 1379"/>
              <a:gd name="T22" fmla="*/ 210 w 725"/>
              <a:gd name="T23" fmla="*/ 726 h 1379"/>
              <a:gd name="T24" fmla="*/ 227 w 725"/>
              <a:gd name="T25" fmla="*/ 614 h 1379"/>
              <a:gd name="T26" fmla="*/ 265 w 725"/>
              <a:gd name="T27" fmla="*/ 582 h 1379"/>
              <a:gd name="T28" fmla="*/ 281 w 725"/>
              <a:gd name="T29" fmla="*/ 747 h 1379"/>
              <a:gd name="T30" fmla="*/ 361 w 725"/>
              <a:gd name="T31" fmla="*/ 936 h 1379"/>
              <a:gd name="T32" fmla="*/ 331 w 725"/>
              <a:gd name="T33" fmla="*/ 1097 h 1379"/>
              <a:gd name="T34" fmla="*/ 302 w 725"/>
              <a:gd name="T35" fmla="*/ 1220 h 1379"/>
              <a:gd name="T36" fmla="*/ 281 w 725"/>
              <a:gd name="T37" fmla="*/ 1295 h 1379"/>
              <a:gd name="T38" fmla="*/ 268 w 725"/>
              <a:gd name="T39" fmla="*/ 1335 h 1379"/>
              <a:gd name="T40" fmla="*/ 302 w 725"/>
              <a:gd name="T41" fmla="*/ 1377 h 1379"/>
              <a:gd name="T42" fmla="*/ 449 w 725"/>
              <a:gd name="T43" fmla="*/ 1369 h 1379"/>
              <a:gd name="T44" fmla="*/ 432 w 725"/>
              <a:gd name="T45" fmla="*/ 1333 h 1379"/>
              <a:gd name="T46" fmla="*/ 387 w 725"/>
              <a:gd name="T47" fmla="*/ 1314 h 1379"/>
              <a:gd name="T48" fmla="*/ 421 w 725"/>
              <a:gd name="T49" fmla="*/ 1235 h 1379"/>
              <a:gd name="T50" fmla="*/ 455 w 725"/>
              <a:gd name="T51" fmla="*/ 1203 h 1379"/>
              <a:gd name="T52" fmla="*/ 469 w 725"/>
              <a:gd name="T53" fmla="*/ 1313 h 1379"/>
              <a:gd name="T54" fmla="*/ 522 w 725"/>
              <a:gd name="T55" fmla="*/ 1314 h 1379"/>
              <a:gd name="T56" fmla="*/ 587 w 725"/>
              <a:gd name="T57" fmla="*/ 1274 h 1379"/>
              <a:gd name="T58" fmla="*/ 560 w 725"/>
              <a:gd name="T59" fmla="*/ 1242 h 1379"/>
              <a:gd name="T60" fmla="*/ 548 w 725"/>
              <a:gd name="T61" fmla="*/ 1223 h 1379"/>
              <a:gd name="T62" fmla="*/ 520 w 725"/>
              <a:gd name="T63" fmla="*/ 1174 h 1379"/>
              <a:gd name="T64" fmla="*/ 487 w 725"/>
              <a:gd name="T65" fmla="*/ 980 h 1379"/>
              <a:gd name="T66" fmla="*/ 515 w 725"/>
              <a:gd name="T67" fmla="*/ 697 h 1379"/>
              <a:gd name="T68" fmla="*/ 531 w 725"/>
              <a:gd name="T69" fmla="*/ 620 h 1379"/>
              <a:gd name="T70" fmla="*/ 559 w 725"/>
              <a:gd name="T71" fmla="*/ 720 h 1379"/>
              <a:gd name="T72" fmla="*/ 549 w 725"/>
              <a:gd name="T73" fmla="*/ 795 h 1379"/>
              <a:gd name="T74" fmla="*/ 725 w 725"/>
              <a:gd name="T75" fmla="*/ 1312 h 1379"/>
              <a:gd name="T76" fmla="*/ 675 w 725"/>
              <a:gd name="T77" fmla="*/ 1191 h 1379"/>
              <a:gd name="T78" fmla="*/ 592 w 725"/>
              <a:gd name="T79" fmla="*/ 720 h 1379"/>
              <a:gd name="T80" fmla="*/ 581 w 725"/>
              <a:gd name="T81" fmla="*/ 576 h 1379"/>
              <a:gd name="T82" fmla="*/ 582 w 725"/>
              <a:gd name="T83" fmla="*/ 532 h 1379"/>
              <a:gd name="T84" fmla="*/ 559 w 725"/>
              <a:gd name="T85" fmla="*/ 384 h 1379"/>
              <a:gd name="T86" fmla="*/ 501 w 725"/>
              <a:gd name="T87" fmla="*/ 240 h 1379"/>
              <a:gd name="T88" fmla="*/ 504 w 725"/>
              <a:gd name="T89" fmla="*/ 196 h 1379"/>
              <a:gd name="T90" fmla="*/ 531 w 725"/>
              <a:gd name="T91" fmla="*/ 155 h 1379"/>
              <a:gd name="T92" fmla="*/ 520 w 725"/>
              <a:gd name="T93" fmla="*/ 111 h 1379"/>
              <a:gd name="T94" fmla="*/ 573 w 725"/>
              <a:gd name="T95" fmla="*/ 70 h 1379"/>
              <a:gd name="T96" fmla="*/ 515 w 725"/>
              <a:gd name="T97" fmla="*/ 38 h 1379"/>
              <a:gd name="T98" fmla="*/ 427 w 725"/>
              <a:gd name="T99" fmla="*/ 0 h 1379"/>
              <a:gd name="T100" fmla="*/ 366 w 725"/>
              <a:gd name="T101" fmla="*/ 52 h 1379"/>
              <a:gd name="T102" fmla="*/ 375 w 725"/>
              <a:gd name="T103" fmla="*/ 138 h 1379"/>
              <a:gd name="T104" fmla="*/ 171 w 725"/>
              <a:gd name="T105" fmla="*/ 847 h 1379"/>
              <a:gd name="T106" fmla="*/ 195 w 725"/>
              <a:gd name="T107" fmla="*/ 749 h 1379"/>
              <a:gd name="T108" fmla="*/ 114 w 725"/>
              <a:gd name="T109" fmla="*/ 984 h 1379"/>
              <a:gd name="T110" fmla="*/ 54 w 725"/>
              <a:gd name="T111" fmla="*/ 1007 h 1379"/>
              <a:gd name="T112" fmla="*/ 160 w 725"/>
              <a:gd name="T113" fmla="*/ 985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5" h="1379">
                <a:moveTo>
                  <a:pt x="375" y="138"/>
                </a:moveTo>
                <a:lnTo>
                  <a:pt x="371" y="161"/>
                </a:lnTo>
                <a:lnTo>
                  <a:pt x="371" y="161"/>
                </a:lnTo>
                <a:lnTo>
                  <a:pt x="368" y="168"/>
                </a:lnTo>
                <a:lnTo>
                  <a:pt x="365" y="177"/>
                </a:lnTo>
                <a:lnTo>
                  <a:pt x="365" y="177"/>
                </a:lnTo>
                <a:lnTo>
                  <a:pt x="361" y="182"/>
                </a:lnTo>
                <a:lnTo>
                  <a:pt x="359" y="188"/>
                </a:lnTo>
                <a:lnTo>
                  <a:pt x="359" y="188"/>
                </a:lnTo>
                <a:lnTo>
                  <a:pt x="354" y="211"/>
                </a:lnTo>
                <a:lnTo>
                  <a:pt x="354" y="211"/>
                </a:lnTo>
                <a:lnTo>
                  <a:pt x="299" y="240"/>
                </a:lnTo>
                <a:lnTo>
                  <a:pt x="260" y="263"/>
                </a:lnTo>
                <a:lnTo>
                  <a:pt x="237" y="276"/>
                </a:lnTo>
                <a:lnTo>
                  <a:pt x="237" y="276"/>
                </a:lnTo>
                <a:lnTo>
                  <a:pt x="234" y="281"/>
                </a:lnTo>
                <a:lnTo>
                  <a:pt x="230" y="287"/>
                </a:lnTo>
                <a:lnTo>
                  <a:pt x="227" y="301"/>
                </a:lnTo>
                <a:lnTo>
                  <a:pt x="221" y="326"/>
                </a:lnTo>
                <a:lnTo>
                  <a:pt x="221" y="326"/>
                </a:lnTo>
                <a:lnTo>
                  <a:pt x="218" y="344"/>
                </a:lnTo>
                <a:lnTo>
                  <a:pt x="216" y="376"/>
                </a:lnTo>
                <a:lnTo>
                  <a:pt x="212" y="407"/>
                </a:lnTo>
                <a:lnTo>
                  <a:pt x="211" y="419"/>
                </a:lnTo>
                <a:lnTo>
                  <a:pt x="210" y="426"/>
                </a:lnTo>
                <a:lnTo>
                  <a:pt x="210" y="426"/>
                </a:lnTo>
                <a:lnTo>
                  <a:pt x="204" y="435"/>
                </a:lnTo>
                <a:lnTo>
                  <a:pt x="196" y="451"/>
                </a:lnTo>
                <a:lnTo>
                  <a:pt x="192" y="459"/>
                </a:lnTo>
                <a:lnTo>
                  <a:pt x="187" y="469"/>
                </a:lnTo>
                <a:lnTo>
                  <a:pt x="184" y="481"/>
                </a:lnTo>
                <a:lnTo>
                  <a:pt x="182" y="492"/>
                </a:lnTo>
                <a:lnTo>
                  <a:pt x="182" y="492"/>
                </a:lnTo>
                <a:lnTo>
                  <a:pt x="180" y="503"/>
                </a:lnTo>
                <a:lnTo>
                  <a:pt x="180" y="511"/>
                </a:lnTo>
                <a:lnTo>
                  <a:pt x="180" y="517"/>
                </a:lnTo>
                <a:lnTo>
                  <a:pt x="182" y="521"/>
                </a:lnTo>
                <a:lnTo>
                  <a:pt x="185" y="526"/>
                </a:lnTo>
                <a:lnTo>
                  <a:pt x="186" y="528"/>
                </a:lnTo>
                <a:lnTo>
                  <a:pt x="187" y="532"/>
                </a:lnTo>
                <a:lnTo>
                  <a:pt x="187" y="532"/>
                </a:lnTo>
                <a:lnTo>
                  <a:pt x="187" y="533"/>
                </a:lnTo>
                <a:lnTo>
                  <a:pt x="186" y="536"/>
                </a:lnTo>
                <a:lnTo>
                  <a:pt x="183" y="542"/>
                </a:lnTo>
                <a:lnTo>
                  <a:pt x="171" y="558"/>
                </a:lnTo>
                <a:lnTo>
                  <a:pt x="159" y="572"/>
                </a:lnTo>
                <a:lnTo>
                  <a:pt x="155" y="578"/>
                </a:lnTo>
                <a:lnTo>
                  <a:pt x="154" y="582"/>
                </a:lnTo>
                <a:lnTo>
                  <a:pt x="154" y="582"/>
                </a:lnTo>
                <a:lnTo>
                  <a:pt x="155" y="583"/>
                </a:lnTo>
                <a:lnTo>
                  <a:pt x="158" y="584"/>
                </a:lnTo>
                <a:lnTo>
                  <a:pt x="164" y="584"/>
                </a:lnTo>
                <a:lnTo>
                  <a:pt x="177" y="582"/>
                </a:lnTo>
                <a:lnTo>
                  <a:pt x="177" y="582"/>
                </a:lnTo>
                <a:lnTo>
                  <a:pt x="178" y="582"/>
                </a:lnTo>
                <a:lnTo>
                  <a:pt x="180" y="584"/>
                </a:lnTo>
                <a:lnTo>
                  <a:pt x="184" y="592"/>
                </a:lnTo>
                <a:lnTo>
                  <a:pt x="187" y="603"/>
                </a:lnTo>
                <a:lnTo>
                  <a:pt x="187" y="603"/>
                </a:lnTo>
                <a:lnTo>
                  <a:pt x="184" y="633"/>
                </a:lnTo>
                <a:lnTo>
                  <a:pt x="182" y="654"/>
                </a:lnTo>
                <a:lnTo>
                  <a:pt x="182" y="664"/>
                </a:lnTo>
                <a:lnTo>
                  <a:pt x="182" y="664"/>
                </a:lnTo>
                <a:lnTo>
                  <a:pt x="180" y="667"/>
                </a:lnTo>
                <a:lnTo>
                  <a:pt x="177" y="673"/>
                </a:lnTo>
                <a:lnTo>
                  <a:pt x="164" y="692"/>
                </a:lnTo>
                <a:lnTo>
                  <a:pt x="143" y="720"/>
                </a:lnTo>
                <a:lnTo>
                  <a:pt x="143" y="720"/>
                </a:lnTo>
                <a:lnTo>
                  <a:pt x="132" y="717"/>
                </a:lnTo>
                <a:lnTo>
                  <a:pt x="123" y="717"/>
                </a:lnTo>
                <a:lnTo>
                  <a:pt x="118" y="718"/>
                </a:lnTo>
                <a:lnTo>
                  <a:pt x="115" y="720"/>
                </a:lnTo>
                <a:lnTo>
                  <a:pt x="115" y="720"/>
                </a:lnTo>
                <a:lnTo>
                  <a:pt x="111" y="724"/>
                </a:lnTo>
                <a:lnTo>
                  <a:pt x="107" y="734"/>
                </a:lnTo>
                <a:lnTo>
                  <a:pt x="94" y="760"/>
                </a:lnTo>
                <a:lnTo>
                  <a:pt x="77" y="797"/>
                </a:lnTo>
                <a:lnTo>
                  <a:pt x="82" y="803"/>
                </a:lnTo>
                <a:lnTo>
                  <a:pt x="82" y="803"/>
                </a:lnTo>
                <a:lnTo>
                  <a:pt x="78" y="810"/>
                </a:lnTo>
                <a:lnTo>
                  <a:pt x="70" y="828"/>
                </a:lnTo>
                <a:lnTo>
                  <a:pt x="59" y="855"/>
                </a:lnTo>
                <a:lnTo>
                  <a:pt x="53" y="869"/>
                </a:lnTo>
                <a:lnTo>
                  <a:pt x="48" y="886"/>
                </a:lnTo>
                <a:lnTo>
                  <a:pt x="48" y="886"/>
                </a:lnTo>
                <a:lnTo>
                  <a:pt x="21" y="997"/>
                </a:lnTo>
                <a:lnTo>
                  <a:pt x="16" y="1007"/>
                </a:lnTo>
                <a:lnTo>
                  <a:pt x="0" y="1101"/>
                </a:lnTo>
                <a:lnTo>
                  <a:pt x="44" y="1141"/>
                </a:lnTo>
                <a:lnTo>
                  <a:pt x="237" y="1151"/>
                </a:lnTo>
                <a:lnTo>
                  <a:pt x="260" y="1129"/>
                </a:lnTo>
                <a:lnTo>
                  <a:pt x="260" y="1129"/>
                </a:lnTo>
                <a:lnTo>
                  <a:pt x="265" y="1051"/>
                </a:lnTo>
                <a:lnTo>
                  <a:pt x="265" y="1051"/>
                </a:lnTo>
                <a:lnTo>
                  <a:pt x="265" y="1015"/>
                </a:lnTo>
                <a:lnTo>
                  <a:pt x="261" y="938"/>
                </a:lnTo>
                <a:lnTo>
                  <a:pt x="258" y="860"/>
                </a:lnTo>
                <a:lnTo>
                  <a:pt x="255" y="833"/>
                </a:lnTo>
                <a:lnTo>
                  <a:pt x="254" y="820"/>
                </a:lnTo>
                <a:lnTo>
                  <a:pt x="254" y="820"/>
                </a:lnTo>
                <a:lnTo>
                  <a:pt x="246" y="778"/>
                </a:lnTo>
                <a:lnTo>
                  <a:pt x="241" y="755"/>
                </a:lnTo>
                <a:lnTo>
                  <a:pt x="237" y="742"/>
                </a:lnTo>
                <a:lnTo>
                  <a:pt x="237" y="742"/>
                </a:lnTo>
                <a:lnTo>
                  <a:pt x="235" y="739"/>
                </a:lnTo>
                <a:lnTo>
                  <a:pt x="231" y="736"/>
                </a:lnTo>
                <a:lnTo>
                  <a:pt x="222" y="732"/>
                </a:lnTo>
                <a:lnTo>
                  <a:pt x="210" y="726"/>
                </a:lnTo>
                <a:lnTo>
                  <a:pt x="210" y="726"/>
                </a:lnTo>
                <a:lnTo>
                  <a:pt x="216" y="696"/>
                </a:lnTo>
                <a:lnTo>
                  <a:pt x="227" y="647"/>
                </a:lnTo>
                <a:lnTo>
                  <a:pt x="227" y="647"/>
                </a:lnTo>
                <a:lnTo>
                  <a:pt x="228" y="639"/>
                </a:lnTo>
                <a:lnTo>
                  <a:pt x="229" y="632"/>
                </a:lnTo>
                <a:lnTo>
                  <a:pt x="229" y="621"/>
                </a:lnTo>
                <a:lnTo>
                  <a:pt x="227" y="616"/>
                </a:lnTo>
                <a:lnTo>
                  <a:pt x="227" y="614"/>
                </a:lnTo>
                <a:lnTo>
                  <a:pt x="227" y="614"/>
                </a:lnTo>
                <a:lnTo>
                  <a:pt x="233" y="611"/>
                </a:lnTo>
                <a:lnTo>
                  <a:pt x="239" y="610"/>
                </a:lnTo>
                <a:lnTo>
                  <a:pt x="243" y="609"/>
                </a:lnTo>
                <a:lnTo>
                  <a:pt x="243" y="609"/>
                </a:lnTo>
                <a:lnTo>
                  <a:pt x="246" y="608"/>
                </a:lnTo>
                <a:lnTo>
                  <a:pt x="248" y="604"/>
                </a:lnTo>
                <a:lnTo>
                  <a:pt x="255" y="595"/>
                </a:lnTo>
                <a:lnTo>
                  <a:pt x="265" y="582"/>
                </a:lnTo>
                <a:lnTo>
                  <a:pt x="265" y="582"/>
                </a:lnTo>
                <a:lnTo>
                  <a:pt x="262" y="614"/>
                </a:lnTo>
                <a:lnTo>
                  <a:pt x="260" y="638"/>
                </a:lnTo>
                <a:lnTo>
                  <a:pt x="260" y="653"/>
                </a:lnTo>
                <a:lnTo>
                  <a:pt x="260" y="653"/>
                </a:lnTo>
                <a:lnTo>
                  <a:pt x="261" y="665"/>
                </a:lnTo>
                <a:lnTo>
                  <a:pt x="265" y="685"/>
                </a:lnTo>
                <a:lnTo>
                  <a:pt x="271" y="712"/>
                </a:lnTo>
                <a:lnTo>
                  <a:pt x="281" y="747"/>
                </a:lnTo>
                <a:lnTo>
                  <a:pt x="281" y="747"/>
                </a:lnTo>
                <a:lnTo>
                  <a:pt x="290" y="767"/>
                </a:lnTo>
                <a:lnTo>
                  <a:pt x="300" y="790"/>
                </a:lnTo>
                <a:lnTo>
                  <a:pt x="312" y="812"/>
                </a:lnTo>
                <a:lnTo>
                  <a:pt x="324" y="835"/>
                </a:lnTo>
                <a:lnTo>
                  <a:pt x="344" y="871"/>
                </a:lnTo>
                <a:lnTo>
                  <a:pt x="354" y="886"/>
                </a:lnTo>
                <a:lnTo>
                  <a:pt x="354" y="886"/>
                </a:lnTo>
                <a:lnTo>
                  <a:pt x="361" y="936"/>
                </a:lnTo>
                <a:lnTo>
                  <a:pt x="367" y="973"/>
                </a:lnTo>
                <a:lnTo>
                  <a:pt x="371" y="991"/>
                </a:lnTo>
                <a:lnTo>
                  <a:pt x="371" y="991"/>
                </a:lnTo>
                <a:lnTo>
                  <a:pt x="369" y="996"/>
                </a:lnTo>
                <a:lnTo>
                  <a:pt x="367" y="1005"/>
                </a:lnTo>
                <a:lnTo>
                  <a:pt x="356" y="1034"/>
                </a:lnTo>
                <a:lnTo>
                  <a:pt x="342" y="1067"/>
                </a:lnTo>
                <a:lnTo>
                  <a:pt x="331" y="1097"/>
                </a:lnTo>
                <a:lnTo>
                  <a:pt x="331" y="1097"/>
                </a:lnTo>
                <a:lnTo>
                  <a:pt x="328" y="1109"/>
                </a:lnTo>
                <a:lnTo>
                  <a:pt x="325" y="1122"/>
                </a:lnTo>
                <a:lnTo>
                  <a:pt x="323" y="1147"/>
                </a:lnTo>
                <a:lnTo>
                  <a:pt x="321" y="1179"/>
                </a:lnTo>
                <a:lnTo>
                  <a:pt x="321" y="1179"/>
                </a:lnTo>
                <a:lnTo>
                  <a:pt x="318" y="1185"/>
                </a:lnTo>
                <a:lnTo>
                  <a:pt x="312" y="1194"/>
                </a:lnTo>
                <a:lnTo>
                  <a:pt x="305" y="1210"/>
                </a:lnTo>
                <a:lnTo>
                  <a:pt x="302" y="1220"/>
                </a:lnTo>
                <a:lnTo>
                  <a:pt x="298" y="1235"/>
                </a:lnTo>
                <a:lnTo>
                  <a:pt x="298" y="1235"/>
                </a:lnTo>
                <a:lnTo>
                  <a:pt x="296" y="1249"/>
                </a:lnTo>
                <a:lnTo>
                  <a:pt x="293" y="1262"/>
                </a:lnTo>
                <a:lnTo>
                  <a:pt x="292" y="1283"/>
                </a:lnTo>
                <a:lnTo>
                  <a:pt x="292" y="1296"/>
                </a:lnTo>
                <a:lnTo>
                  <a:pt x="293" y="1301"/>
                </a:lnTo>
                <a:lnTo>
                  <a:pt x="281" y="1295"/>
                </a:lnTo>
                <a:lnTo>
                  <a:pt x="281" y="1295"/>
                </a:lnTo>
                <a:lnTo>
                  <a:pt x="279" y="1294"/>
                </a:lnTo>
                <a:lnTo>
                  <a:pt x="277" y="1295"/>
                </a:lnTo>
                <a:lnTo>
                  <a:pt x="274" y="1296"/>
                </a:lnTo>
                <a:lnTo>
                  <a:pt x="273" y="1299"/>
                </a:lnTo>
                <a:lnTo>
                  <a:pt x="272" y="1306"/>
                </a:lnTo>
                <a:lnTo>
                  <a:pt x="271" y="1312"/>
                </a:lnTo>
                <a:lnTo>
                  <a:pt x="271" y="1312"/>
                </a:lnTo>
                <a:lnTo>
                  <a:pt x="270" y="1321"/>
                </a:lnTo>
                <a:lnTo>
                  <a:pt x="268" y="1335"/>
                </a:lnTo>
                <a:lnTo>
                  <a:pt x="270" y="1342"/>
                </a:lnTo>
                <a:lnTo>
                  <a:pt x="271" y="1349"/>
                </a:lnTo>
                <a:lnTo>
                  <a:pt x="273" y="1356"/>
                </a:lnTo>
                <a:lnTo>
                  <a:pt x="277" y="1362"/>
                </a:lnTo>
                <a:lnTo>
                  <a:pt x="277" y="1362"/>
                </a:lnTo>
                <a:lnTo>
                  <a:pt x="280" y="1367"/>
                </a:lnTo>
                <a:lnTo>
                  <a:pt x="285" y="1370"/>
                </a:lnTo>
                <a:lnTo>
                  <a:pt x="295" y="1375"/>
                </a:lnTo>
                <a:lnTo>
                  <a:pt x="302" y="1377"/>
                </a:lnTo>
                <a:lnTo>
                  <a:pt x="304" y="1379"/>
                </a:lnTo>
                <a:lnTo>
                  <a:pt x="304" y="1379"/>
                </a:lnTo>
                <a:lnTo>
                  <a:pt x="367" y="1377"/>
                </a:lnTo>
                <a:lnTo>
                  <a:pt x="415" y="1376"/>
                </a:lnTo>
                <a:lnTo>
                  <a:pt x="432" y="1375"/>
                </a:lnTo>
                <a:lnTo>
                  <a:pt x="442" y="1373"/>
                </a:lnTo>
                <a:lnTo>
                  <a:pt x="442" y="1373"/>
                </a:lnTo>
                <a:lnTo>
                  <a:pt x="447" y="1371"/>
                </a:lnTo>
                <a:lnTo>
                  <a:pt x="449" y="1369"/>
                </a:lnTo>
                <a:lnTo>
                  <a:pt x="449" y="1368"/>
                </a:lnTo>
                <a:lnTo>
                  <a:pt x="448" y="1367"/>
                </a:lnTo>
                <a:lnTo>
                  <a:pt x="444" y="1363"/>
                </a:lnTo>
                <a:lnTo>
                  <a:pt x="443" y="1360"/>
                </a:lnTo>
                <a:lnTo>
                  <a:pt x="442" y="1356"/>
                </a:lnTo>
                <a:lnTo>
                  <a:pt x="442" y="1356"/>
                </a:lnTo>
                <a:lnTo>
                  <a:pt x="441" y="1349"/>
                </a:lnTo>
                <a:lnTo>
                  <a:pt x="438" y="1340"/>
                </a:lnTo>
                <a:lnTo>
                  <a:pt x="432" y="1333"/>
                </a:lnTo>
                <a:lnTo>
                  <a:pt x="425" y="1329"/>
                </a:lnTo>
                <a:lnTo>
                  <a:pt x="425" y="1329"/>
                </a:lnTo>
                <a:lnTo>
                  <a:pt x="416" y="1325"/>
                </a:lnTo>
                <a:lnTo>
                  <a:pt x="404" y="1323"/>
                </a:lnTo>
                <a:lnTo>
                  <a:pt x="393" y="1320"/>
                </a:lnTo>
                <a:lnTo>
                  <a:pt x="387" y="1318"/>
                </a:lnTo>
                <a:lnTo>
                  <a:pt x="387" y="1318"/>
                </a:lnTo>
                <a:lnTo>
                  <a:pt x="386" y="1317"/>
                </a:lnTo>
                <a:lnTo>
                  <a:pt x="387" y="1314"/>
                </a:lnTo>
                <a:lnTo>
                  <a:pt x="390" y="1308"/>
                </a:lnTo>
                <a:lnTo>
                  <a:pt x="404" y="1291"/>
                </a:lnTo>
                <a:lnTo>
                  <a:pt x="404" y="1291"/>
                </a:lnTo>
                <a:lnTo>
                  <a:pt x="410" y="1281"/>
                </a:lnTo>
                <a:lnTo>
                  <a:pt x="412" y="1274"/>
                </a:lnTo>
                <a:lnTo>
                  <a:pt x="413" y="1267"/>
                </a:lnTo>
                <a:lnTo>
                  <a:pt x="415" y="1257"/>
                </a:lnTo>
                <a:lnTo>
                  <a:pt x="415" y="1257"/>
                </a:lnTo>
                <a:lnTo>
                  <a:pt x="421" y="1235"/>
                </a:lnTo>
                <a:lnTo>
                  <a:pt x="431" y="1203"/>
                </a:lnTo>
                <a:lnTo>
                  <a:pt x="442" y="1172"/>
                </a:lnTo>
                <a:lnTo>
                  <a:pt x="446" y="1162"/>
                </a:lnTo>
                <a:lnTo>
                  <a:pt x="448" y="1157"/>
                </a:lnTo>
                <a:lnTo>
                  <a:pt x="448" y="1157"/>
                </a:lnTo>
                <a:lnTo>
                  <a:pt x="449" y="1157"/>
                </a:lnTo>
                <a:lnTo>
                  <a:pt x="449" y="1160"/>
                </a:lnTo>
                <a:lnTo>
                  <a:pt x="451" y="1170"/>
                </a:lnTo>
                <a:lnTo>
                  <a:pt x="455" y="1203"/>
                </a:lnTo>
                <a:lnTo>
                  <a:pt x="459" y="1251"/>
                </a:lnTo>
                <a:lnTo>
                  <a:pt x="459" y="1251"/>
                </a:lnTo>
                <a:lnTo>
                  <a:pt x="460" y="1275"/>
                </a:lnTo>
                <a:lnTo>
                  <a:pt x="462" y="1294"/>
                </a:lnTo>
                <a:lnTo>
                  <a:pt x="463" y="1301"/>
                </a:lnTo>
                <a:lnTo>
                  <a:pt x="465" y="1306"/>
                </a:lnTo>
                <a:lnTo>
                  <a:pt x="465" y="1306"/>
                </a:lnTo>
                <a:lnTo>
                  <a:pt x="467" y="1310"/>
                </a:lnTo>
                <a:lnTo>
                  <a:pt x="469" y="1313"/>
                </a:lnTo>
                <a:lnTo>
                  <a:pt x="478" y="1318"/>
                </a:lnTo>
                <a:lnTo>
                  <a:pt x="487" y="1320"/>
                </a:lnTo>
                <a:lnTo>
                  <a:pt x="498" y="1323"/>
                </a:lnTo>
                <a:lnTo>
                  <a:pt x="498" y="1323"/>
                </a:lnTo>
                <a:lnTo>
                  <a:pt x="503" y="1324"/>
                </a:lnTo>
                <a:lnTo>
                  <a:pt x="507" y="1323"/>
                </a:lnTo>
                <a:lnTo>
                  <a:pt x="511" y="1321"/>
                </a:lnTo>
                <a:lnTo>
                  <a:pt x="516" y="1319"/>
                </a:lnTo>
                <a:lnTo>
                  <a:pt x="522" y="1314"/>
                </a:lnTo>
                <a:lnTo>
                  <a:pt x="524" y="1313"/>
                </a:lnTo>
                <a:lnTo>
                  <a:pt x="525" y="1312"/>
                </a:lnTo>
                <a:lnTo>
                  <a:pt x="525" y="1312"/>
                </a:lnTo>
                <a:lnTo>
                  <a:pt x="529" y="1311"/>
                </a:lnTo>
                <a:lnTo>
                  <a:pt x="536" y="1307"/>
                </a:lnTo>
                <a:lnTo>
                  <a:pt x="556" y="1295"/>
                </a:lnTo>
                <a:lnTo>
                  <a:pt x="575" y="1282"/>
                </a:lnTo>
                <a:lnTo>
                  <a:pt x="587" y="1274"/>
                </a:lnTo>
                <a:lnTo>
                  <a:pt x="587" y="1274"/>
                </a:lnTo>
                <a:lnTo>
                  <a:pt x="588" y="1272"/>
                </a:lnTo>
                <a:lnTo>
                  <a:pt x="588" y="1269"/>
                </a:lnTo>
                <a:lnTo>
                  <a:pt x="587" y="1264"/>
                </a:lnTo>
                <a:lnTo>
                  <a:pt x="581" y="1251"/>
                </a:lnTo>
                <a:lnTo>
                  <a:pt x="581" y="1251"/>
                </a:lnTo>
                <a:lnTo>
                  <a:pt x="578" y="1248"/>
                </a:lnTo>
                <a:lnTo>
                  <a:pt x="573" y="1245"/>
                </a:lnTo>
                <a:lnTo>
                  <a:pt x="567" y="1243"/>
                </a:lnTo>
                <a:lnTo>
                  <a:pt x="560" y="1242"/>
                </a:lnTo>
                <a:lnTo>
                  <a:pt x="548" y="1241"/>
                </a:lnTo>
                <a:lnTo>
                  <a:pt x="542" y="1241"/>
                </a:lnTo>
                <a:lnTo>
                  <a:pt x="542" y="1241"/>
                </a:lnTo>
                <a:lnTo>
                  <a:pt x="543" y="1237"/>
                </a:lnTo>
                <a:lnTo>
                  <a:pt x="544" y="1233"/>
                </a:lnTo>
                <a:lnTo>
                  <a:pt x="548" y="1229"/>
                </a:lnTo>
                <a:lnTo>
                  <a:pt x="548" y="1229"/>
                </a:lnTo>
                <a:lnTo>
                  <a:pt x="550" y="1226"/>
                </a:lnTo>
                <a:lnTo>
                  <a:pt x="548" y="1223"/>
                </a:lnTo>
                <a:lnTo>
                  <a:pt x="545" y="1219"/>
                </a:lnTo>
                <a:lnTo>
                  <a:pt x="542" y="1212"/>
                </a:lnTo>
                <a:lnTo>
                  <a:pt x="542" y="1212"/>
                </a:lnTo>
                <a:lnTo>
                  <a:pt x="541" y="1207"/>
                </a:lnTo>
                <a:lnTo>
                  <a:pt x="537" y="1203"/>
                </a:lnTo>
                <a:lnTo>
                  <a:pt x="531" y="1193"/>
                </a:lnTo>
                <a:lnTo>
                  <a:pt x="524" y="1182"/>
                </a:lnTo>
                <a:lnTo>
                  <a:pt x="522" y="1178"/>
                </a:lnTo>
                <a:lnTo>
                  <a:pt x="520" y="1174"/>
                </a:lnTo>
                <a:lnTo>
                  <a:pt x="520" y="1174"/>
                </a:lnTo>
                <a:lnTo>
                  <a:pt x="515" y="1150"/>
                </a:lnTo>
                <a:lnTo>
                  <a:pt x="511" y="1131"/>
                </a:lnTo>
                <a:lnTo>
                  <a:pt x="509" y="1107"/>
                </a:lnTo>
                <a:lnTo>
                  <a:pt x="509" y="1107"/>
                </a:lnTo>
                <a:lnTo>
                  <a:pt x="507" y="1091"/>
                </a:lnTo>
                <a:lnTo>
                  <a:pt x="505" y="1072"/>
                </a:lnTo>
                <a:lnTo>
                  <a:pt x="497" y="1030"/>
                </a:lnTo>
                <a:lnTo>
                  <a:pt x="487" y="980"/>
                </a:lnTo>
                <a:lnTo>
                  <a:pt x="487" y="930"/>
                </a:lnTo>
                <a:lnTo>
                  <a:pt x="487" y="930"/>
                </a:lnTo>
                <a:lnTo>
                  <a:pt x="493" y="893"/>
                </a:lnTo>
                <a:lnTo>
                  <a:pt x="504" y="847"/>
                </a:lnTo>
                <a:lnTo>
                  <a:pt x="504" y="847"/>
                </a:lnTo>
                <a:lnTo>
                  <a:pt x="506" y="822"/>
                </a:lnTo>
                <a:lnTo>
                  <a:pt x="510" y="779"/>
                </a:lnTo>
                <a:lnTo>
                  <a:pt x="513" y="732"/>
                </a:lnTo>
                <a:lnTo>
                  <a:pt x="515" y="697"/>
                </a:lnTo>
                <a:lnTo>
                  <a:pt x="515" y="697"/>
                </a:lnTo>
                <a:lnTo>
                  <a:pt x="513" y="668"/>
                </a:lnTo>
                <a:lnTo>
                  <a:pt x="512" y="636"/>
                </a:lnTo>
                <a:lnTo>
                  <a:pt x="509" y="598"/>
                </a:lnTo>
                <a:lnTo>
                  <a:pt x="509" y="598"/>
                </a:lnTo>
                <a:lnTo>
                  <a:pt x="513" y="602"/>
                </a:lnTo>
                <a:lnTo>
                  <a:pt x="525" y="614"/>
                </a:lnTo>
                <a:lnTo>
                  <a:pt x="525" y="614"/>
                </a:lnTo>
                <a:lnTo>
                  <a:pt x="531" y="620"/>
                </a:lnTo>
                <a:lnTo>
                  <a:pt x="535" y="621"/>
                </a:lnTo>
                <a:lnTo>
                  <a:pt x="536" y="621"/>
                </a:lnTo>
                <a:lnTo>
                  <a:pt x="537" y="620"/>
                </a:lnTo>
                <a:lnTo>
                  <a:pt x="537" y="620"/>
                </a:lnTo>
                <a:lnTo>
                  <a:pt x="542" y="636"/>
                </a:lnTo>
                <a:lnTo>
                  <a:pt x="542" y="636"/>
                </a:lnTo>
                <a:lnTo>
                  <a:pt x="551" y="679"/>
                </a:lnTo>
                <a:lnTo>
                  <a:pt x="557" y="707"/>
                </a:lnTo>
                <a:lnTo>
                  <a:pt x="559" y="720"/>
                </a:lnTo>
                <a:lnTo>
                  <a:pt x="559" y="720"/>
                </a:lnTo>
                <a:lnTo>
                  <a:pt x="542" y="759"/>
                </a:lnTo>
                <a:lnTo>
                  <a:pt x="542" y="759"/>
                </a:lnTo>
                <a:lnTo>
                  <a:pt x="541" y="761"/>
                </a:lnTo>
                <a:lnTo>
                  <a:pt x="541" y="766"/>
                </a:lnTo>
                <a:lnTo>
                  <a:pt x="543" y="774"/>
                </a:lnTo>
                <a:lnTo>
                  <a:pt x="548" y="791"/>
                </a:lnTo>
                <a:lnTo>
                  <a:pt x="548" y="791"/>
                </a:lnTo>
                <a:lnTo>
                  <a:pt x="549" y="795"/>
                </a:lnTo>
                <a:lnTo>
                  <a:pt x="551" y="797"/>
                </a:lnTo>
                <a:lnTo>
                  <a:pt x="556" y="800"/>
                </a:lnTo>
                <a:lnTo>
                  <a:pt x="564" y="803"/>
                </a:lnTo>
                <a:lnTo>
                  <a:pt x="631" y="1101"/>
                </a:lnTo>
                <a:lnTo>
                  <a:pt x="631" y="1157"/>
                </a:lnTo>
                <a:lnTo>
                  <a:pt x="636" y="1157"/>
                </a:lnTo>
                <a:lnTo>
                  <a:pt x="652" y="1291"/>
                </a:lnTo>
                <a:lnTo>
                  <a:pt x="664" y="1301"/>
                </a:lnTo>
                <a:lnTo>
                  <a:pt x="725" y="1312"/>
                </a:lnTo>
                <a:lnTo>
                  <a:pt x="725" y="1312"/>
                </a:lnTo>
                <a:lnTo>
                  <a:pt x="711" y="1291"/>
                </a:lnTo>
                <a:lnTo>
                  <a:pt x="700" y="1273"/>
                </a:lnTo>
                <a:lnTo>
                  <a:pt x="695" y="1264"/>
                </a:lnTo>
                <a:lnTo>
                  <a:pt x="692" y="1257"/>
                </a:lnTo>
                <a:lnTo>
                  <a:pt x="692" y="1257"/>
                </a:lnTo>
                <a:lnTo>
                  <a:pt x="687" y="1239"/>
                </a:lnTo>
                <a:lnTo>
                  <a:pt x="681" y="1217"/>
                </a:lnTo>
                <a:lnTo>
                  <a:pt x="675" y="1191"/>
                </a:lnTo>
                <a:lnTo>
                  <a:pt x="664" y="1151"/>
                </a:lnTo>
                <a:lnTo>
                  <a:pt x="652" y="1124"/>
                </a:lnTo>
                <a:lnTo>
                  <a:pt x="581" y="791"/>
                </a:lnTo>
                <a:lnTo>
                  <a:pt x="581" y="791"/>
                </a:lnTo>
                <a:lnTo>
                  <a:pt x="584" y="773"/>
                </a:lnTo>
                <a:lnTo>
                  <a:pt x="587" y="753"/>
                </a:lnTo>
                <a:lnTo>
                  <a:pt x="587" y="753"/>
                </a:lnTo>
                <a:lnTo>
                  <a:pt x="588" y="741"/>
                </a:lnTo>
                <a:lnTo>
                  <a:pt x="592" y="720"/>
                </a:lnTo>
                <a:lnTo>
                  <a:pt x="592" y="720"/>
                </a:lnTo>
                <a:lnTo>
                  <a:pt x="592" y="710"/>
                </a:lnTo>
                <a:lnTo>
                  <a:pt x="592" y="695"/>
                </a:lnTo>
                <a:lnTo>
                  <a:pt x="587" y="655"/>
                </a:lnTo>
                <a:lnTo>
                  <a:pt x="581" y="603"/>
                </a:lnTo>
                <a:lnTo>
                  <a:pt x="581" y="603"/>
                </a:lnTo>
                <a:lnTo>
                  <a:pt x="580" y="594"/>
                </a:lnTo>
                <a:lnTo>
                  <a:pt x="580" y="585"/>
                </a:lnTo>
                <a:lnTo>
                  <a:pt x="581" y="576"/>
                </a:lnTo>
                <a:lnTo>
                  <a:pt x="581" y="576"/>
                </a:lnTo>
                <a:lnTo>
                  <a:pt x="582" y="569"/>
                </a:lnTo>
                <a:lnTo>
                  <a:pt x="585" y="563"/>
                </a:lnTo>
                <a:lnTo>
                  <a:pt x="586" y="557"/>
                </a:lnTo>
                <a:lnTo>
                  <a:pt x="587" y="548"/>
                </a:lnTo>
                <a:lnTo>
                  <a:pt x="587" y="548"/>
                </a:lnTo>
                <a:lnTo>
                  <a:pt x="586" y="540"/>
                </a:lnTo>
                <a:lnTo>
                  <a:pt x="584" y="534"/>
                </a:lnTo>
                <a:lnTo>
                  <a:pt x="582" y="532"/>
                </a:lnTo>
                <a:lnTo>
                  <a:pt x="581" y="532"/>
                </a:lnTo>
                <a:lnTo>
                  <a:pt x="581" y="532"/>
                </a:lnTo>
                <a:lnTo>
                  <a:pt x="574" y="497"/>
                </a:lnTo>
                <a:lnTo>
                  <a:pt x="568" y="463"/>
                </a:lnTo>
                <a:lnTo>
                  <a:pt x="566" y="445"/>
                </a:lnTo>
                <a:lnTo>
                  <a:pt x="564" y="426"/>
                </a:lnTo>
                <a:lnTo>
                  <a:pt x="564" y="426"/>
                </a:lnTo>
                <a:lnTo>
                  <a:pt x="562" y="407"/>
                </a:lnTo>
                <a:lnTo>
                  <a:pt x="559" y="384"/>
                </a:lnTo>
                <a:lnTo>
                  <a:pt x="548" y="339"/>
                </a:lnTo>
                <a:lnTo>
                  <a:pt x="538" y="297"/>
                </a:lnTo>
                <a:lnTo>
                  <a:pt x="531" y="271"/>
                </a:lnTo>
                <a:lnTo>
                  <a:pt x="531" y="271"/>
                </a:lnTo>
                <a:lnTo>
                  <a:pt x="530" y="266"/>
                </a:lnTo>
                <a:lnTo>
                  <a:pt x="528" y="263"/>
                </a:lnTo>
                <a:lnTo>
                  <a:pt x="520" y="255"/>
                </a:lnTo>
                <a:lnTo>
                  <a:pt x="511" y="247"/>
                </a:lnTo>
                <a:lnTo>
                  <a:pt x="501" y="240"/>
                </a:lnTo>
                <a:lnTo>
                  <a:pt x="484" y="231"/>
                </a:lnTo>
                <a:lnTo>
                  <a:pt x="475" y="227"/>
                </a:lnTo>
                <a:lnTo>
                  <a:pt x="481" y="211"/>
                </a:lnTo>
                <a:lnTo>
                  <a:pt x="481" y="211"/>
                </a:lnTo>
                <a:lnTo>
                  <a:pt x="487" y="205"/>
                </a:lnTo>
                <a:lnTo>
                  <a:pt x="493" y="201"/>
                </a:lnTo>
                <a:lnTo>
                  <a:pt x="498" y="199"/>
                </a:lnTo>
                <a:lnTo>
                  <a:pt x="498" y="199"/>
                </a:lnTo>
                <a:lnTo>
                  <a:pt x="504" y="196"/>
                </a:lnTo>
                <a:lnTo>
                  <a:pt x="511" y="192"/>
                </a:lnTo>
                <a:lnTo>
                  <a:pt x="525" y="182"/>
                </a:lnTo>
                <a:lnTo>
                  <a:pt x="525" y="182"/>
                </a:lnTo>
                <a:lnTo>
                  <a:pt x="528" y="181"/>
                </a:lnTo>
                <a:lnTo>
                  <a:pt x="529" y="177"/>
                </a:lnTo>
                <a:lnTo>
                  <a:pt x="530" y="169"/>
                </a:lnTo>
                <a:lnTo>
                  <a:pt x="530" y="161"/>
                </a:lnTo>
                <a:lnTo>
                  <a:pt x="531" y="155"/>
                </a:lnTo>
                <a:lnTo>
                  <a:pt x="531" y="155"/>
                </a:lnTo>
                <a:lnTo>
                  <a:pt x="537" y="132"/>
                </a:lnTo>
                <a:lnTo>
                  <a:pt x="537" y="121"/>
                </a:lnTo>
                <a:lnTo>
                  <a:pt x="537" y="121"/>
                </a:lnTo>
                <a:lnTo>
                  <a:pt x="536" y="119"/>
                </a:lnTo>
                <a:lnTo>
                  <a:pt x="535" y="118"/>
                </a:lnTo>
                <a:lnTo>
                  <a:pt x="529" y="115"/>
                </a:lnTo>
                <a:lnTo>
                  <a:pt x="523" y="113"/>
                </a:lnTo>
                <a:lnTo>
                  <a:pt x="520" y="111"/>
                </a:lnTo>
                <a:lnTo>
                  <a:pt x="520" y="111"/>
                </a:lnTo>
                <a:lnTo>
                  <a:pt x="517" y="98"/>
                </a:lnTo>
                <a:lnTo>
                  <a:pt x="515" y="88"/>
                </a:lnTo>
                <a:lnTo>
                  <a:pt x="515" y="88"/>
                </a:lnTo>
                <a:lnTo>
                  <a:pt x="535" y="84"/>
                </a:lnTo>
                <a:lnTo>
                  <a:pt x="551" y="81"/>
                </a:lnTo>
                <a:lnTo>
                  <a:pt x="564" y="77"/>
                </a:lnTo>
                <a:lnTo>
                  <a:pt x="564" y="77"/>
                </a:lnTo>
                <a:lnTo>
                  <a:pt x="569" y="75"/>
                </a:lnTo>
                <a:lnTo>
                  <a:pt x="573" y="70"/>
                </a:lnTo>
                <a:lnTo>
                  <a:pt x="582" y="58"/>
                </a:lnTo>
                <a:lnTo>
                  <a:pt x="589" y="45"/>
                </a:lnTo>
                <a:lnTo>
                  <a:pt x="592" y="38"/>
                </a:lnTo>
                <a:lnTo>
                  <a:pt x="592" y="38"/>
                </a:lnTo>
                <a:lnTo>
                  <a:pt x="589" y="37"/>
                </a:lnTo>
                <a:lnTo>
                  <a:pt x="580" y="37"/>
                </a:lnTo>
                <a:lnTo>
                  <a:pt x="554" y="37"/>
                </a:lnTo>
                <a:lnTo>
                  <a:pt x="515" y="38"/>
                </a:lnTo>
                <a:lnTo>
                  <a:pt x="515" y="38"/>
                </a:lnTo>
                <a:lnTo>
                  <a:pt x="500" y="24"/>
                </a:lnTo>
                <a:lnTo>
                  <a:pt x="481" y="5"/>
                </a:lnTo>
                <a:lnTo>
                  <a:pt x="481" y="5"/>
                </a:lnTo>
                <a:lnTo>
                  <a:pt x="478" y="4"/>
                </a:lnTo>
                <a:lnTo>
                  <a:pt x="471" y="1"/>
                </a:lnTo>
                <a:lnTo>
                  <a:pt x="461" y="0"/>
                </a:lnTo>
                <a:lnTo>
                  <a:pt x="450" y="0"/>
                </a:lnTo>
                <a:lnTo>
                  <a:pt x="438" y="0"/>
                </a:lnTo>
                <a:lnTo>
                  <a:pt x="427" y="0"/>
                </a:lnTo>
                <a:lnTo>
                  <a:pt x="415" y="2"/>
                </a:lnTo>
                <a:lnTo>
                  <a:pt x="404" y="5"/>
                </a:lnTo>
                <a:lnTo>
                  <a:pt x="404" y="5"/>
                </a:lnTo>
                <a:lnTo>
                  <a:pt x="398" y="7"/>
                </a:lnTo>
                <a:lnTo>
                  <a:pt x="393" y="11"/>
                </a:lnTo>
                <a:lnTo>
                  <a:pt x="385" y="19"/>
                </a:lnTo>
                <a:lnTo>
                  <a:pt x="377" y="29"/>
                </a:lnTo>
                <a:lnTo>
                  <a:pt x="371" y="40"/>
                </a:lnTo>
                <a:lnTo>
                  <a:pt x="366" y="52"/>
                </a:lnTo>
                <a:lnTo>
                  <a:pt x="362" y="63"/>
                </a:lnTo>
                <a:lnTo>
                  <a:pt x="360" y="74"/>
                </a:lnTo>
                <a:lnTo>
                  <a:pt x="359" y="82"/>
                </a:lnTo>
                <a:lnTo>
                  <a:pt x="359" y="82"/>
                </a:lnTo>
                <a:lnTo>
                  <a:pt x="360" y="90"/>
                </a:lnTo>
                <a:lnTo>
                  <a:pt x="362" y="100"/>
                </a:lnTo>
                <a:lnTo>
                  <a:pt x="368" y="118"/>
                </a:lnTo>
                <a:lnTo>
                  <a:pt x="375" y="138"/>
                </a:lnTo>
                <a:lnTo>
                  <a:pt x="375" y="138"/>
                </a:lnTo>
                <a:close/>
                <a:moveTo>
                  <a:pt x="193" y="747"/>
                </a:moveTo>
                <a:lnTo>
                  <a:pt x="221" y="753"/>
                </a:lnTo>
                <a:lnTo>
                  <a:pt x="227" y="824"/>
                </a:lnTo>
                <a:lnTo>
                  <a:pt x="243" y="869"/>
                </a:lnTo>
                <a:lnTo>
                  <a:pt x="248" y="1024"/>
                </a:lnTo>
                <a:lnTo>
                  <a:pt x="204" y="1024"/>
                </a:lnTo>
                <a:lnTo>
                  <a:pt x="193" y="1018"/>
                </a:lnTo>
                <a:lnTo>
                  <a:pt x="177" y="985"/>
                </a:lnTo>
                <a:lnTo>
                  <a:pt x="171" y="847"/>
                </a:lnTo>
                <a:lnTo>
                  <a:pt x="177" y="841"/>
                </a:lnTo>
                <a:lnTo>
                  <a:pt x="182" y="770"/>
                </a:lnTo>
                <a:lnTo>
                  <a:pt x="182" y="770"/>
                </a:lnTo>
                <a:lnTo>
                  <a:pt x="186" y="767"/>
                </a:lnTo>
                <a:lnTo>
                  <a:pt x="190" y="764"/>
                </a:lnTo>
                <a:lnTo>
                  <a:pt x="193" y="759"/>
                </a:lnTo>
                <a:lnTo>
                  <a:pt x="193" y="759"/>
                </a:lnTo>
                <a:lnTo>
                  <a:pt x="195" y="753"/>
                </a:lnTo>
                <a:lnTo>
                  <a:pt x="195" y="749"/>
                </a:lnTo>
                <a:lnTo>
                  <a:pt x="193" y="747"/>
                </a:lnTo>
                <a:lnTo>
                  <a:pt x="193" y="747"/>
                </a:lnTo>
                <a:close/>
                <a:moveTo>
                  <a:pt x="132" y="747"/>
                </a:moveTo>
                <a:lnTo>
                  <a:pt x="154" y="780"/>
                </a:lnTo>
                <a:lnTo>
                  <a:pt x="154" y="847"/>
                </a:lnTo>
                <a:lnTo>
                  <a:pt x="138" y="891"/>
                </a:lnTo>
                <a:lnTo>
                  <a:pt x="121" y="974"/>
                </a:lnTo>
                <a:lnTo>
                  <a:pt x="121" y="974"/>
                </a:lnTo>
                <a:lnTo>
                  <a:pt x="114" y="984"/>
                </a:lnTo>
                <a:lnTo>
                  <a:pt x="108" y="988"/>
                </a:lnTo>
                <a:lnTo>
                  <a:pt x="105" y="991"/>
                </a:lnTo>
                <a:lnTo>
                  <a:pt x="104" y="991"/>
                </a:lnTo>
                <a:lnTo>
                  <a:pt x="104" y="991"/>
                </a:lnTo>
                <a:lnTo>
                  <a:pt x="103" y="992"/>
                </a:lnTo>
                <a:lnTo>
                  <a:pt x="103" y="994"/>
                </a:lnTo>
                <a:lnTo>
                  <a:pt x="101" y="1004"/>
                </a:lnTo>
                <a:lnTo>
                  <a:pt x="98" y="1018"/>
                </a:lnTo>
                <a:lnTo>
                  <a:pt x="54" y="1007"/>
                </a:lnTo>
                <a:lnTo>
                  <a:pt x="38" y="997"/>
                </a:lnTo>
                <a:lnTo>
                  <a:pt x="60" y="886"/>
                </a:lnTo>
                <a:lnTo>
                  <a:pt x="94" y="808"/>
                </a:lnTo>
                <a:lnTo>
                  <a:pt x="98" y="808"/>
                </a:lnTo>
                <a:lnTo>
                  <a:pt x="132" y="747"/>
                </a:lnTo>
                <a:close/>
                <a:moveTo>
                  <a:pt x="160" y="869"/>
                </a:moveTo>
                <a:lnTo>
                  <a:pt x="160" y="869"/>
                </a:lnTo>
                <a:lnTo>
                  <a:pt x="159" y="929"/>
                </a:lnTo>
                <a:lnTo>
                  <a:pt x="160" y="985"/>
                </a:lnTo>
                <a:lnTo>
                  <a:pt x="132" y="968"/>
                </a:lnTo>
                <a:lnTo>
                  <a:pt x="143" y="913"/>
                </a:lnTo>
                <a:lnTo>
                  <a:pt x="143" y="913"/>
                </a:lnTo>
                <a:lnTo>
                  <a:pt x="152" y="890"/>
                </a:lnTo>
                <a:lnTo>
                  <a:pt x="160" y="869"/>
                </a:lnTo>
                <a:lnTo>
                  <a:pt x="160" y="8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58325D8E-4270-42B9-AE9F-3D92866E09B5}"/>
              </a:ext>
            </a:extLst>
          </p:cNvPr>
          <p:cNvSpPr>
            <a:spLocks noEditPoints="1"/>
          </p:cNvSpPr>
          <p:nvPr/>
        </p:nvSpPr>
        <p:spPr bwMode="auto">
          <a:xfrm>
            <a:off x="8206760" y="980811"/>
            <a:ext cx="971550" cy="1435100"/>
          </a:xfrm>
          <a:custGeom>
            <a:avLst/>
            <a:gdLst>
              <a:gd name="T0" fmla="*/ 62 w 612"/>
              <a:gd name="T1" fmla="*/ 124 h 904"/>
              <a:gd name="T2" fmla="*/ 62 w 612"/>
              <a:gd name="T3" fmla="*/ 186 h 904"/>
              <a:gd name="T4" fmla="*/ 107 w 612"/>
              <a:gd name="T5" fmla="*/ 230 h 904"/>
              <a:gd name="T6" fmla="*/ 151 w 612"/>
              <a:gd name="T7" fmla="*/ 248 h 904"/>
              <a:gd name="T8" fmla="*/ 133 w 612"/>
              <a:gd name="T9" fmla="*/ 327 h 904"/>
              <a:gd name="T10" fmla="*/ 99 w 612"/>
              <a:gd name="T11" fmla="*/ 360 h 904"/>
              <a:gd name="T12" fmla="*/ 80 w 612"/>
              <a:gd name="T13" fmla="*/ 398 h 904"/>
              <a:gd name="T14" fmla="*/ 89 w 612"/>
              <a:gd name="T15" fmla="*/ 460 h 904"/>
              <a:gd name="T16" fmla="*/ 98 w 612"/>
              <a:gd name="T17" fmla="*/ 478 h 904"/>
              <a:gd name="T18" fmla="*/ 98 w 612"/>
              <a:gd name="T19" fmla="*/ 619 h 904"/>
              <a:gd name="T20" fmla="*/ 36 w 612"/>
              <a:gd name="T21" fmla="*/ 698 h 904"/>
              <a:gd name="T22" fmla="*/ 5 w 612"/>
              <a:gd name="T23" fmla="*/ 766 h 904"/>
              <a:gd name="T24" fmla="*/ 5 w 612"/>
              <a:gd name="T25" fmla="*/ 821 h 904"/>
              <a:gd name="T26" fmla="*/ 36 w 612"/>
              <a:gd name="T27" fmla="*/ 901 h 904"/>
              <a:gd name="T28" fmla="*/ 310 w 612"/>
              <a:gd name="T29" fmla="*/ 901 h 904"/>
              <a:gd name="T30" fmla="*/ 346 w 612"/>
              <a:gd name="T31" fmla="*/ 875 h 904"/>
              <a:gd name="T32" fmla="*/ 346 w 612"/>
              <a:gd name="T33" fmla="*/ 742 h 904"/>
              <a:gd name="T34" fmla="*/ 266 w 612"/>
              <a:gd name="T35" fmla="*/ 708 h 904"/>
              <a:gd name="T36" fmla="*/ 302 w 612"/>
              <a:gd name="T37" fmla="*/ 690 h 904"/>
              <a:gd name="T38" fmla="*/ 310 w 612"/>
              <a:gd name="T39" fmla="*/ 619 h 904"/>
              <a:gd name="T40" fmla="*/ 330 w 612"/>
              <a:gd name="T41" fmla="*/ 552 h 904"/>
              <a:gd name="T42" fmla="*/ 382 w 612"/>
              <a:gd name="T43" fmla="*/ 443 h 904"/>
              <a:gd name="T44" fmla="*/ 400 w 612"/>
              <a:gd name="T45" fmla="*/ 404 h 904"/>
              <a:gd name="T46" fmla="*/ 449 w 612"/>
              <a:gd name="T47" fmla="*/ 343 h 904"/>
              <a:gd name="T48" fmla="*/ 513 w 612"/>
              <a:gd name="T49" fmla="*/ 464 h 904"/>
              <a:gd name="T50" fmla="*/ 514 w 612"/>
              <a:gd name="T51" fmla="*/ 496 h 904"/>
              <a:gd name="T52" fmla="*/ 529 w 612"/>
              <a:gd name="T53" fmla="*/ 596 h 904"/>
              <a:gd name="T54" fmla="*/ 532 w 612"/>
              <a:gd name="T55" fmla="*/ 760 h 904"/>
              <a:gd name="T56" fmla="*/ 510 w 612"/>
              <a:gd name="T57" fmla="*/ 797 h 904"/>
              <a:gd name="T58" fmla="*/ 485 w 612"/>
              <a:gd name="T59" fmla="*/ 856 h 904"/>
              <a:gd name="T60" fmla="*/ 505 w 612"/>
              <a:gd name="T61" fmla="*/ 875 h 904"/>
              <a:gd name="T62" fmla="*/ 589 w 612"/>
              <a:gd name="T63" fmla="*/ 859 h 904"/>
              <a:gd name="T64" fmla="*/ 604 w 612"/>
              <a:gd name="T65" fmla="*/ 832 h 904"/>
              <a:gd name="T66" fmla="*/ 593 w 612"/>
              <a:gd name="T67" fmla="*/ 784 h 904"/>
              <a:gd name="T68" fmla="*/ 603 w 612"/>
              <a:gd name="T69" fmla="*/ 742 h 904"/>
              <a:gd name="T70" fmla="*/ 609 w 612"/>
              <a:gd name="T71" fmla="*/ 548 h 904"/>
              <a:gd name="T72" fmla="*/ 608 w 612"/>
              <a:gd name="T73" fmla="*/ 373 h 904"/>
              <a:gd name="T74" fmla="*/ 609 w 612"/>
              <a:gd name="T75" fmla="*/ 235 h 904"/>
              <a:gd name="T76" fmla="*/ 584 w 612"/>
              <a:gd name="T77" fmla="*/ 149 h 904"/>
              <a:gd name="T78" fmla="*/ 517 w 612"/>
              <a:gd name="T79" fmla="*/ 94 h 904"/>
              <a:gd name="T80" fmla="*/ 398 w 612"/>
              <a:gd name="T81" fmla="*/ 37 h 904"/>
              <a:gd name="T82" fmla="*/ 290 w 612"/>
              <a:gd name="T83" fmla="*/ 0 h 904"/>
              <a:gd name="T84" fmla="*/ 207 w 612"/>
              <a:gd name="T85" fmla="*/ 11 h 904"/>
              <a:gd name="T86" fmla="*/ 125 w 612"/>
              <a:gd name="T87" fmla="*/ 63 h 904"/>
              <a:gd name="T88" fmla="*/ 266 w 612"/>
              <a:gd name="T89" fmla="*/ 293 h 904"/>
              <a:gd name="T90" fmla="*/ 285 w 612"/>
              <a:gd name="T91" fmla="*/ 320 h 904"/>
              <a:gd name="T92" fmla="*/ 275 w 612"/>
              <a:gd name="T93" fmla="*/ 424 h 904"/>
              <a:gd name="T94" fmla="*/ 257 w 612"/>
              <a:gd name="T95" fmla="*/ 593 h 904"/>
              <a:gd name="T96" fmla="*/ 231 w 612"/>
              <a:gd name="T97" fmla="*/ 575 h 904"/>
              <a:gd name="T98" fmla="*/ 239 w 612"/>
              <a:gd name="T99" fmla="*/ 565 h 904"/>
              <a:gd name="T100" fmla="*/ 221 w 612"/>
              <a:gd name="T101" fmla="*/ 548 h 904"/>
              <a:gd name="T102" fmla="*/ 229 w 612"/>
              <a:gd name="T103" fmla="*/ 480 h 904"/>
              <a:gd name="T104" fmla="*/ 229 w 612"/>
              <a:gd name="T105" fmla="*/ 425 h 904"/>
              <a:gd name="T106" fmla="*/ 231 w 612"/>
              <a:gd name="T107" fmla="*/ 327 h 904"/>
              <a:gd name="T108" fmla="*/ 169 w 612"/>
              <a:gd name="T109" fmla="*/ 575 h 904"/>
              <a:gd name="T110" fmla="*/ 188 w 612"/>
              <a:gd name="T111" fmla="*/ 606 h 904"/>
              <a:gd name="T112" fmla="*/ 189 w 612"/>
              <a:gd name="T113" fmla="*/ 636 h 904"/>
              <a:gd name="T114" fmla="*/ 197 w 612"/>
              <a:gd name="T115" fmla="*/ 656 h 904"/>
              <a:gd name="T116" fmla="*/ 205 w 612"/>
              <a:gd name="T117" fmla="*/ 680 h 904"/>
              <a:gd name="T118" fmla="*/ 154 w 612"/>
              <a:gd name="T119" fmla="*/ 708 h 904"/>
              <a:gd name="T120" fmla="*/ 113 w 612"/>
              <a:gd name="T121" fmla="*/ 694 h 904"/>
              <a:gd name="T122" fmla="*/ 110 w 612"/>
              <a:gd name="T123" fmla="*/ 639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904">
                <a:moveTo>
                  <a:pt x="98" y="71"/>
                </a:moveTo>
                <a:lnTo>
                  <a:pt x="98" y="71"/>
                </a:lnTo>
                <a:lnTo>
                  <a:pt x="85" y="89"/>
                </a:lnTo>
                <a:lnTo>
                  <a:pt x="73" y="107"/>
                </a:lnTo>
                <a:lnTo>
                  <a:pt x="62" y="124"/>
                </a:lnTo>
                <a:lnTo>
                  <a:pt x="62" y="124"/>
                </a:lnTo>
                <a:lnTo>
                  <a:pt x="59" y="132"/>
                </a:lnTo>
                <a:lnTo>
                  <a:pt x="56" y="142"/>
                </a:lnTo>
                <a:lnTo>
                  <a:pt x="56" y="150"/>
                </a:lnTo>
                <a:lnTo>
                  <a:pt x="56" y="159"/>
                </a:lnTo>
                <a:lnTo>
                  <a:pt x="60" y="174"/>
                </a:lnTo>
                <a:lnTo>
                  <a:pt x="62" y="186"/>
                </a:lnTo>
                <a:lnTo>
                  <a:pt x="62" y="186"/>
                </a:lnTo>
                <a:lnTo>
                  <a:pt x="65" y="191"/>
                </a:lnTo>
                <a:lnTo>
                  <a:pt x="68" y="197"/>
                </a:lnTo>
                <a:lnTo>
                  <a:pt x="77" y="208"/>
                </a:lnTo>
                <a:lnTo>
                  <a:pt x="89" y="222"/>
                </a:lnTo>
                <a:lnTo>
                  <a:pt x="107" y="230"/>
                </a:lnTo>
                <a:lnTo>
                  <a:pt x="142" y="239"/>
                </a:lnTo>
                <a:lnTo>
                  <a:pt x="142" y="239"/>
                </a:lnTo>
                <a:lnTo>
                  <a:pt x="146" y="242"/>
                </a:lnTo>
                <a:lnTo>
                  <a:pt x="150" y="245"/>
                </a:lnTo>
                <a:lnTo>
                  <a:pt x="151" y="248"/>
                </a:lnTo>
                <a:lnTo>
                  <a:pt x="151" y="248"/>
                </a:lnTo>
                <a:lnTo>
                  <a:pt x="152" y="251"/>
                </a:lnTo>
                <a:lnTo>
                  <a:pt x="156" y="254"/>
                </a:lnTo>
                <a:lnTo>
                  <a:pt x="159" y="257"/>
                </a:lnTo>
                <a:lnTo>
                  <a:pt x="159" y="257"/>
                </a:lnTo>
                <a:lnTo>
                  <a:pt x="147" y="290"/>
                </a:lnTo>
                <a:lnTo>
                  <a:pt x="133" y="327"/>
                </a:lnTo>
                <a:lnTo>
                  <a:pt x="133" y="327"/>
                </a:lnTo>
                <a:lnTo>
                  <a:pt x="132" y="330"/>
                </a:lnTo>
                <a:lnTo>
                  <a:pt x="128" y="333"/>
                </a:lnTo>
                <a:lnTo>
                  <a:pt x="116" y="344"/>
                </a:lnTo>
                <a:lnTo>
                  <a:pt x="104" y="355"/>
                </a:lnTo>
                <a:lnTo>
                  <a:pt x="99" y="360"/>
                </a:lnTo>
                <a:lnTo>
                  <a:pt x="98" y="363"/>
                </a:lnTo>
                <a:lnTo>
                  <a:pt x="98" y="363"/>
                </a:lnTo>
                <a:lnTo>
                  <a:pt x="95" y="370"/>
                </a:lnTo>
                <a:lnTo>
                  <a:pt x="89" y="381"/>
                </a:lnTo>
                <a:lnTo>
                  <a:pt x="80" y="398"/>
                </a:lnTo>
                <a:lnTo>
                  <a:pt x="80" y="398"/>
                </a:lnTo>
                <a:lnTo>
                  <a:pt x="80" y="401"/>
                </a:lnTo>
                <a:lnTo>
                  <a:pt x="80" y="409"/>
                </a:lnTo>
                <a:lnTo>
                  <a:pt x="84" y="429"/>
                </a:lnTo>
                <a:lnTo>
                  <a:pt x="87" y="449"/>
                </a:lnTo>
                <a:lnTo>
                  <a:pt x="89" y="460"/>
                </a:lnTo>
                <a:lnTo>
                  <a:pt x="89" y="460"/>
                </a:lnTo>
                <a:lnTo>
                  <a:pt x="89" y="461"/>
                </a:lnTo>
                <a:lnTo>
                  <a:pt x="90" y="464"/>
                </a:lnTo>
                <a:lnTo>
                  <a:pt x="95" y="468"/>
                </a:lnTo>
                <a:lnTo>
                  <a:pt x="98" y="474"/>
                </a:lnTo>
                <a:lnTo>
                  <a:pt x="98" y="476"/>
                </a:lnTo>
                <a:lnTo>
                  <a:pt x="98" y="478"/>
                </a:lnTo>
                <a:lnTo>
                  <a:pt x="98" y="478"/>
                </a:lnTo>
                <a:lnTo>
                  <a:pt x="97" y="479"/>
                </a:lnTo>
                <a:lnTo>
                  <a:pt x="97" y="484"/>
                </a:lnTo>
                <a:lnTo>
                  <a:pt x="96" y="501"/>
                </a:lnTo>
                <a:lnTo>
                  <a:pt x="96" y="550"/>
                </a:lnTo>
                <a:lnTo>
                  <a:pt x="98" y="619"/>
                </a:lnTo>
                <a:lnTo>
                  <a:pt x="80" y="698"/>
                </a:lnTo>
                <a:lnTo>
                  <a:pt x="80" y="698"/>
                </a:lnTo>
                <a:lnTo>
                  <a:pt x="59" y="698"/>
                </a:lnTo>
                <a:lnTo>
                  <a:pt x="43" y="698"/>
                </a:lnTo>
                <a:lnTo>
                  <a:pt x="36" y="698"/>
                </a:lnTo>
                <a:lnTo>
                  <a:pt x="36" y="698"/>
                </a:lnTo>
                <a:lnTo>
                  <a:pt x="28" y="715"/>
                </a:lnTo>
                <a:lnTo>
                  <a:pt x="18" y="734"/>
                </a:lnTo>
                <a:lnTo>
                  <a:pt x="18" y="734"/>
                </a:lnTo>
                <a:lnTo>
                  <a:pt x="15" y="741"/>
                </a:lnTo>
                <a:lnTo>
                  <a:pt x="7" y="757"/>
                </a:lnTo>
                <a:lnTo>
                  <a:pt x="5" y="766"/>
                </a:lnTo>
                <a:lnTo>
                  <a:pt x="1" y="776"/>
                </a:lnTo>
                <a:lnTo>
                  <a:pt x="0" y="786"/>
                </a:lnTo>
                <a:lnTo>
                  <a:pt x="0" y="795"/>
                </a:lnTo>
                <a:lnTo>
                  <a:pt x="0" y="795"/>
                </a:lnTo>
                <a:lnTo>
                  <a:pt x="1" y="807"/>
                </a:lnTo>
                <a:lnTo>
                  <a:pt x="5" y="821"/>
                </a:lnTo>
                <a:lnTo>
                  <a:pt x="13" y="855"/>
                </a:lnTo>
                <a:lnTo>
                  <a:pt x="19" y="871"/>
                </a:lnTo>
                <a:lnTo>
                  <a:pt x="25" y="886"/>
                </a:lnTo>
                <a:lnTo>
                  <a:pt x="30" y="897"/>
                </a:lnTo>
                <a:lnTo>
                  <a:pt x="34" y="899"/>
                </a:lnTo>
                <a:lnTo>
                  <a:pt x="36" y="901"/>
                </a:lnTo>
                <a:lnTo>
                  <a:pt x="36" y="901"/>
                </a:lnTo>
                <a:lnTo>
                  <a:pt x="41" y="902"/>
                </a:lnTo>
                <a:lnTo>
                  <a:pt x="52" y="902"/>
                </a:lnTo>
                <a:lnTo>
                  <a:pt x="85" y="904"/>
                </a:lnTo>
                <a:lnTo>
                  <a:pt x="178" y="904"/>
                </a:lnTo>
                <a:lnTo>
                  <a:pt x="310" y="901"/>
                </a:lnTo>
                <a:lnTo>
                  <a:pt x="310" y="901"/>
                </a:lnTo>
                <a:lnTo>
                  <a:pt x="329" y="891"/>
                </a:lnTo>
                <a:lnTo>
                  <a:pt x="342" y="881"/>
                </a:lnTo>
                <a:lnTo>
                  <a:pt x="346" y="877"/>
                </a:lnTo>
                <a:lnTo>
                  <a:pt x="346" y="876"/>
                </a:lnTo>
                <a:lnTo>
                  <a:pt x="346" y="875"/>
                </a:lnTo>
                <a:lnTo>
                  <a:pt x="346" y="875"/>
                </a:lnTo>
                <a:lnTo>
                  <a:pt x="345" y="868"/>
                </a:lnTo>
                <a:lnTo>
                  <a:pt x="345" y="853"/>
                </a:lnTo>
                <a:lnTo>
                  <a:pt x="345" y="809"/>
                </a:lnTo>
                <a:lnTo>
                  <a:pt x="346" y="766"/>
                </a:lnTo>
                <a:lnTo>
                  <a:pt x="346" y="742"/>
                </a:lnTo>
                <a:lnTo>
                  <a:pt x="346" y="742"/>
                </a:lnTo>
                <a:lnTo>
                  <a:pt x="346" y="725"/>
                </a:lnTo>
                <a:lnTo>
                  <a:pt x="346" y="716"/>
                </a:lnTo>
                <a:lnTo>
                  <a:pt x="266" y="716"/>
                </a:lnTo>
                <a:lnTo>
                  <a:pt x="266" y="708"/>
                </a:lnTo>
                <a:lnTo>
                  <a:pt x="266" y="708"/>
                </a:lnTo>
                <a:lnTo>
                  <a:pt x="270" y="706"/>
                </a:lnTo>
                <a:lnTo>
                  <a:pt x="280" y="705"/>
                </a:lnTo>
                <a:lnTo>
                  <a:pt x="286" y="703"/>
                </a:lnTo>
                <a:lnTo>
                  <a:pt x="292" y="699"/>
                </a:lnTo>
                <a:lnTo>
                  <a:pt x="298" y="696"/>
                </a:lnTo>
                <a:lnTo>
                  <a:pt x="302" y="690"/>
                </a:lnTo>
                <a:lnTo>
                  <a:pt x="302" y="690"/>
                </a:lnTo>
                <a:lnTo>
                  <a:pt x="304" y="681"/>
                </a:lnTo>
                <a:lnTo>
                  <a:pt x="306" y="672"/>
                </a:lnTo>
                <a:lnTo>
                  <a:pt x="309" y="649"/>
                </a:lnTo>
                <a:lnTo>
                  <a:pt x="309" y="630"/>
                </a:lnTo>
                <a:lnTo>
                  <a:pt x="310" y="619"/>
                </a:lnTo>
                <a:lnTo>
                  <a:pt x="310" y="619"/>
                </a:lnTo>
                <a:lnTo>
                  <a:pt x="319" y="588"/>
                </a:lnTo>
                <a:lnTo>
                  <a:pt x="325" y="569"/>
                </a:lnTo>
                <a:lnTo>
                  <a:pt x="328" y="557"/>
                </a:lnTo>
                <a:lnTo>
                  <a:pt x="328" y="557"/>
                </a:lnTo>
                <a:lnTo>
                  <a:pt x="330" y="552"/>
                </a:lnTo>
                <a:lnTo>
                  <a:pt x="335" y="542"/>
                </a:lnTo>
                <a:lnTo>
                  <a:pt x="349" y="517"/>
                </a:lnTo>
                <a:lnTo>
                  <a:pt x="365" y="492"/>
                </a:lnTo>
                <a:lnTo>
                  <a:pt x="372" y="478"/>
                </a:lnTo>
                <a:lnTo>
                  <a:pt x="372" y="478"/>
                </a:lnTo>
                <a:lnTo>
                  <a:pt x="382" y="443"/>
                </a:lnTo>
                <a:lnTo>
                  <a:pt x="386" y="424"/>
                </a:lnTo>
                <a:lnTo>
                  <a:pt x="389" y="418"/>
                </a:lnTo>
                <a:lnTo>
                  <a:pt x="390" y="416"/>
                </a:lnTo>
                <a:lnTo>
                  <a:pt x="390" y="416"/>
                </a:lnTo>
                <a:lnTo>
                  <a:pt x="392" y="412"/>
                </a:lnTo>
                <a:lnTo>
                  <a:pt x="400" y="404"/>
                </a:lnTo>
                <a:lnTo>
                  <a:pt x="418" y="375"/>
                </a:lnTo>
                <a:lnTo>
                  <a:pt x="434" y="348"/>
                </a:lnTo>
                <a:lnTo>
                  <a:pt x="440" y="339"/>
                </a:lnTo>
                <a:lnTo>
                  <a:pt x="443" y="337"/>
                </a:lnTo>
                <a:lnTo>
                  <a:pt x="443" y="337"/>
                </a:lnTo>
                <a:lnTo>
                  <a:pt x="449" y="343"/>
                </a:lnTo>
                <a:lnTo>
                  <a:pt x="462" y="355"/>
                </a:lnTo>
                <a:lnTo>
                  <a:pt x="479" y="371"/>
                </a:lnTo>
                <a:lnTo>
                  <a:pt x="479" y="371"/>
                </a:lnTo>
                <a:lnTo>
                  <a:pt x="498" y="419"/>
                </a:lnTo>
                <a:lnTo>
                  <a:pt x="510" y="453"/>
                </a:lnTo>
                <a:lnTo>
                  <a:pt x="513" y="464"/>
                </a:lnTo>
                <a:lnTo>
                  <a:pt x="514" y="468"/>
                </a:lnTo>
                <a:lnTo>
                  <a:pt x="514" y="468"/>
                </a:lnTo>
                <a:lnTo>
                  <a:pt x="513" y="471"/>
                </a:lnTo>
                <a:lnTo>
                  <a:pt x="513" y="473"/>
                </a:lnTo>
                <a:lnTo>
                  <a:pt x="513" y="484"/>
                </a:lnTo>
                <a:lnTo>
                  <a:pt x="514" y="496"/>
                </a:lnTo>
                <a:lnTo>
                  <a:pt x="514" y="504"/>
                </a:lnTo>
                <a:lnTo>
                  <a:pt x="514" y="504"/>
                </a:lnTo>
                <a:lnTo>
                  <a:pt x="514" y="510"/>
                </a:lnTo>
                <a:lnTo>
                  <a:pt x="516" y="522"/>
                </a:lnTo>
                <a:lnTo>
                  <a:pt x="522" y="557"/>
                </a:lnTo>
                <a:lnTo>
                  <a:pt x="529" y="596"/>
                </a:lnTo>
                <a:lnTo>
                  <a:pt x="531" y="614"/>
                </a:lnTo>
                <a:lnTo>
                  <a:pt x="532" y="627"/>
                </a:lnTo>
                <a:lnTo>
                  <a:pt x="532" y="627"/>
                </a:lnTo>
                <a:lnTo>
                  <a:pt x="532" y="705"/>
                </a:lnTo>
                <a:lnTo>
                  <a:pt x="532" y="760"/>
                </a:lnTo>
                <a:lnTo>
                  <a:pt x="532" y="760"/>
                </a:lnTo>
                <a:lnTo>
                  <a:pt x="524" y="770"/>
                </a:lnTo>
                <a:lnTo>
                  <a:pt x="518" y="778"/>
                </a:lnTo>
                <a:lnTo>
                  <a:pt x="516" y="783"/>
                </a:lnTo>
                <a:lnTo>
                  <a:pt x="514" y="786"/>
                </a:lnTo>
                <a:lnTo>
                  <a:pt x="514" y="786"/>
                </a:lnTo>
                <a:lnTo>
                  <a:pt x="510" y="797"/>
                </a:lnTo>
                <a:lnTo>
                  <a:pt x="501" y="812"/>
                </a:lnTo>
                <a:lnTo>
                  <a:pt x="493" y="827"/>
                </a:lnTo>
                <a:lnTo>
                  <a:pt x="488" y="839"/>
                </a:lnTo>
                <a:lnTo>
                  <a:pt x="488" y="839"/>
                </a:lnTo>
                <a:lnTo>
                  <a:pt x="486" y="850"/>
                </a:lnTo>
                <a:lnTo>
                  <a:pt x="485" y="856"/>
                </a:lnTo>
                <a:lnTo>
                  <a:pt x="486" y="862"/>
                </a:lnTo>
                <a:lnTo>
                  <a:pt x="488" y="867"/>
                </a:lnTo>
                <a:lnTo>
                  <a:pt x="492" y="870"/>
                </a:lnTo>
                <a:lnTo>
                  <a:pt x="498" y="874"/>
                </a:lnTo>
                <a:lnTo>
                  <a:pt x="505" y="875"/>
                </a:lnTo>
                <a:lnTo>
                  <a:pt x="505" y="875"/>
                </a:lnTo>
                <a:lnTo>
                  <a:pt x="516" y="875"/>
                </a:lnTo>
                <a:lnTo>
                  <a:pt x="530" y="874"/>
                </a:lnTo>
                <a:lnTo>
                  <a:pt x="546" y="871"/>
                </a:lnTo>
                <a:lnTo>
                  <a:pt x="561" y="868"/>
                </a:lnTo>
                <a:lnTo>
                  <a:pt x="577" y="864"/>
                </a:lnTo>
                <a:lnTo>
                  <a:pt x="589" y="859"/>
                </a:lnTo>
                <a:lnTo>
                  <a:pt x="598" y="855"/>
                </a:lnTo>
                <a:lnTo>
                  <a:pt x="601" y="851"/>
                </a:lnTo>
                <a:lnTo>
                  <a:pt x="603" y="849"/>
                </a:lnTo>
                <a:lnTo>
                  <a:pt x="603" y="849"/>
                </a:lnTo>
                <a:lnTo>
                  <a:pt x="604" y="841"/>
                </a:lnTo>
                <a:lnTo>
                  <a:pt x="604" y="832"/>
                </a:lnTo>
                <a:lnTo>
                  <a:pt x="602" y="813"/>
                </a:lnTo>
                <a:lnTo>
                  <a:pt x="598" y="796"/>
                </a:lnTo>
                <a:lnTo>
                  <a:pt x="596" y="790"/>
                </a:lnTo>
                <a:lnTo>
                  <a:pt x="593" y="786"/>
                </a:lnTo>
                <a:lnTo>
                  <a:pt x="593" y="786"/>
                </a:lnTo>
                <a:lnTo>
                  <a:pt x="593" y="784"/>
                </a:lnTo>
                <a:lnTo>
                  <a:pt x="593" y="779"/>
                </a:lnTo>
                <a:lnTo>
                  <a:pt x="597" y="769"/>
                </a:lnTo>
                <a:lnTo>
                  <a:pt x="601" y="754"/>
                </a:lnTo>
                <a:lnTo>
                  <a:pt x="602" y="748"/>
                </a:lnTo>
                <a:lnTo>
                  <a:pt x="603" y="742"/>
                </a:lnTo>
                <a:lnTo>
                  <a:pt x="603" y="742"/>
                </a:lnTo>
                <a:lnTo>
                  <a:pt x="606" y="673"/>
                </a:lnTo>
                <a:lnTo>
                  <a:pt x="610" y="624"/>
                </a:lnTo>
                <a:lnTo>
                  <a:pt x="611" y="583"/>
                </a:lnTo>
                <a:lnTo>
                  <a:pt x="611" y="583"/>
                </a:lnTo>
                <a:lnTo>
                  <a:pt x="611" y="566"/>
                </a:lnTo>
                <a:lnTo>
                  <a:pt x="609" y="548"/>
                </a:lnTo>
                <a:lnTo>
                  <a:pt x="603" y="510"/>
                </a:lnTo>
                <a:lnTo>
                  <a:pt x="597" y="480"/>
                </a:lnTo>
                <a:lnTo>
                  <a:pt x="593" y="468"/>
                </a:lnTo>
                <a:lnTo>
                  <a:pt x="593" y="468"/>
                </a:lnTo>
                <a:lnTo>
                  <a:pt x="602" y="416"/>
                </a:lnTo>
                <a:lnTo>
                  <a:pt x="608" y="373"/>
                </a:lnTo>
                <a:lnTo>
                  <a:pt x="611" y="337"/>
                </a:lnTo>
                <a:lnTo>
                  <a:pt x="611" y="337"/>
                </a:lnTo>
                <a:lnTo>
                  <a:pt x="612" y="302"/>
                </a:lnTo>
                <a:lnTo>
                  <a:pt x="612" y="282"/>
                </a:lnTo>
                <a:lnTo>
                  <a:pt x="611" y="259"/>
                </a:lnTo>
                <a:lnTo>
                  <a:pt x="609" y="235"/>
                </a:lnTo>
                <a:lnTo>
                  <a:pt x="605" y="212"/>
                </a:lnTo>
                <a:lnTo>
                  <a:pt x="601" y="190"/>
                </a:lnTo>
                <a:lnTo>
                  <a:pt x="593" y="168"/>
                </a:lnTo>
                <a:lnTo>
                  <a:pt x="593" y="168"/>
                </a:lnTo>
                <a:lnTo>
                  <a:pt x="590" y="159"/>
                </a:lnTo>
                <a:lnTo>
                  <a:pt x="584" y="149"/>
                </a:lnTo>
                <a:lnTo>
                  <a:pt x="578" y="141"/>
                </a:lnTo>
                <a:lnTo>
                  <a:pt x="572" y="133"/>
                </a:lnTo>
                <a:lnTo>
                  <a:pt x="557" y="119"/>
                </a:lnTo>
                <a:lnTo>
                  <a:pt x="542" y="108"/>
                </a:lnTo>
                <a:lnTo>
                  <a:pt x="528" y="100"/>
                </a:lnTo>
                <a:lnTo>
                  <a:pt x="517" y="94"/>
                </a:lnTo>
                <a:lnTo>
                  <a:pt x="505" y="89"/>
                </a:lnTo>
                <a:lnTo>
                  <a:pt x="505" y="89"/>
                </a:lnTo>
                <a:lnTo>
                  <a:pt x="471" y="72"/>
                </a:lnTo>
                <a:lnTo>
                  <a:pt x="437" y="56"/>
                </a:lnTo>
                <a:lnTo>
                  <a:pt x="398" y="37"/>
                </a:lnTo>
                <a:lnTo>
                  <a:pt x="398" y="37"/>
                </a:lnTo>
                <a:lnTo>
                  <a:pt x="380" y="26"/>
                </a:lnTo>
                <a:lnTo>
                  <a:pt x="363" y="19"/>
                </a:lnTo>
                <a:lnTo>
                  <a:pt x="345" y="11"/>
                </a:lnTo>
                <a:lnTo>
                  <a:pt x="327" y="5"/>
                </a:lnTo>
                <a:lnTo>
                  <a:pt x="308" y="2"/>
                </a:lnTo>
                <a:lnTo>
                  <a:pt x="290" y="0"/>
                </a:lnTo>
                <a:lnTo>
                  <a:pt x="269" y="0"/>
                </a:lnTo>
                <a:lnTo>
                  <a:pt x="249" y="1"/>
                </a:lnTo>
                <a:lnTo>
                  <a:pt x="249" y="1"/>
                </a:lnTo>
                <a:lnTo>
                  <a:pt x="238" y="2"/>
                </a:lnTo>
                <a:lnTo>
                  <a:pt x="227" y="4"/>
                </a:lnTo>
                <a:lnTo>
                  <a:pt x="207" y="11"/>
                </a:lnTo>
                <a:lnTo>
                  <a:pt x="189" y="20"/>
                </a:lnTo>
                <a:lnTo>
                  <a:pt x="174" y="29"/>
                </a:lnTo>
                <a:lnTo>
                  <a:pt x="160" y="39"/>
                </a:lnTo>
                <a:lnTo>
                  <a:pt x="151" y="46"/>
                </a:lnTo>
                <a:lnTo>
                  <a:pt x="142" y="53"/>
                </a:lnTo>
                <a:lnTo>
                  <a:pt x="125" y="63"/>
                </a:lnTo>
                <a:lnTo>
                  <a:pt x="98" y="71"/>
                </a:lnTo>
                <a:close/>
                <a:moveTo>
                  <a:pt x="231" y="283"/>
                </a:moveTo>
                <a:lnTo>
                  <a:pt x="231" y="283"/>
                </a:lnTo>
                <a:lnTo>
                  <a:pt x="244" y="287"/>
                </a:lnTo>
                <a:lnTo>
                  <a:pt x="266" y="293"/>
                </a:lnTo>
                <a:lnTo>
                  <a:pt x="266" y="293"/>
                </a:lnTo>
                <a:lnTo>
                  <a:pt x="269" y="294"/>
                </a:lnTo>
                <a:lnTo>
                  <a:pt x="273" y="296"/>
                </a:lnTo>
                <a:lnTo>
                  <a:pt x="279" y="302"/>
                </a:lnTo>
                <a:lnTo>
                  <a:pt x="284" y="309"/>
                </a:lnTo>
                <a:lnTo>
                  <a:pt x="284" y="309"/>
                </a:lnTo>
                <a:lnTo>
                  <a:pt x="285" y="320"/>
                </a:lnTo>
                <a:lnTo>
                  <a:pt x="285" y="331"/>
                </a:lnTo>
                <a:lnTo>
                  <a:pt x="284" y="345"/>
                </a:lnTo>
                <a:lnTo>
                  <a:pt x="284" y="345"/>
                </a:lnTo>
                <a:lnTo>
                  <a:pt x="279" y="389"/>
                </a:lnTo>
                <a:lnTo>
                  <a:pt x="275" y="424"/>
                </a:lnTo>
                <a:lnTo>
                  <a:pt x="275" y="424"/>
                </a:lnTo>
                <a:lnTo>
                  <a:pt x="275" y="428"/>
                </a:lnTo>
                <a:lnTo>
                  <a:pt x="276" y="432"/>
                </a:lnTo>
                <a:lnTo>
                  <a:pt x="279" y="441"/>
                </a:lnTo>
                <a:lnTo>
                  <a:pt x="284" y="450"/>
                </a:lnTo>
                <a:lnTo>
                  <a:pt x="275" y="548"/>
                </a:lnTo>
                <a:lnTo>
                  <a:pt x="257" y="593"/>
                </a:lnTo>
                <a:lnTo>
                  <a:pt x="257" y="593"/>
                </a:lnTo>
                <a:lnTo>
                  <a:pt x="243" y="583"/>
                </a:lnTo>
                <a:lnTo>
                  <a:pt x="233" y="577"/>
                </a:lnTo>
                <a:lnTo>
                  <a:pt x="231" y="575"/>
                </a:lnTo>
                <a:lnTo>
                  <a:pt x="231" y="575"/>
                </a:lnTo>
                <a:lnTo>
                  <a:pt x="231" y="575"/>
                </a:lnTo>
                <a:lnTo>
                  <a:pt x="233" y="575"/>
                </a:lnTo>
                <a:lnTo>
                  <a:pt x="238" y="574"/>
                </a:lnTo>
                <a:lnTo>
                  <a:pt x="239" y="572"/>
                </a:lnTo>
                <a:lnTo>
                  <a:pt x="241" y="571"/>
                </a:lnTo>
                <a:lnTo>
                  <a:pt x="241" y="569"/>
                </a:lnTo>
                <a:lnTo>
                  <a:pt x="239" y="565"/>
                </a:lnTo>
                <a:lnTo>
                  <a:pt x="239" y="565"/>
                </a:lnTo>
                <a:lnTo>
                  <a:pt x="238" y="563"/>
                </a:lnTo>
                <a:lnTo>
                  <a:pt x="236" y="559"/>
                </a:lnTo>
                <a:lnTo>
                  <a:pt x="229" y="553"/>
                </a:lnTo>
                <a:lnTo>
                  <a:pt x="221" y="548"/>
                </a:lnTo>
                <a:lnTo>
                  <a:pt x="221" y="548"/>
                </a:lnTo>
                <a:lnTo>
                  <a:pt x="224" y="541"/>
                </a:lnTo>
                <a:lnTo>
                  <a:pt x="226" y="525"/>
                </a:lnTo>
                <a:lnTo>
                  <a:pt x="231" y="495"/>
                </a:lnTo>
                <a:lnTo>
                  <a:pt x="231" y="495"/>
                </a:lnTo>
                <a:lnTo>
                  <a:pt x="231" y="490"/>
                </a:lnTo>
                <a:lnTo>
                  <a:pt x="229" y="480"/>
                </a:lnTo>
                <a:lnTo>
                  <a:pt x="223" y="456"/>
                </a:lnTo>
                <a:lnTo>
                  <a:pt x="213" y="424"/>
                </a:lnTo>
                <a:lnTo>
                  <a:pt x="213" y="424"/>
                </a:lnTo>
                <a:lnTo>
                  <a:pt x="220" y="426"/>
                </a:lnTo>
                <a:lnTo>
                  <a:pt x="226" y="426"/>
                </a:lnTo>
                <a:lnTo>
                  <a:pt x="229" y="425"/>
                </a:lnTo>
                <a:lnTo>
                  <a:pt x="231" y="424"/>
                </a:lnTo>
                <a:lnTo>
                  <a:pt x="231" y="424"/>
                </a:lnTo>
                <a:lnTo>
                  <a:pt x="232" y="419"/>
                </a:lnTo>
                <a:lnTo>
                  <a:pt x="232" y="407"/>
                </a:lnTo>
                <a:lnTo>
                  <a:pt x="232" y="374"/>
                </a:lnTo>
                <a:lnTo>
                  <a:pt x="231" y="327"/>
                </a:lnTo>
                <a:lnTo>
                  <a:pt x="231" y="283"/>
                </a:lnTo>
                <a:close/>
                <a:moveTo>
                  <a:pt x="151" y="539"/>
                </a:moveTo>
                <a:lnTo>
                  <a:pt x="159" y="539"/>
                </a:lnTo>
                <a:lnTo>
                  <a:pt x="159" y="539"/>
                </a:lnTo>
                <a:lnTo>
                  <a:pt x="169" y="575"/>
                </a:lnTo>
                <a:lnTo>
                  <a:pt x="169" y="575"/>
                </a:lnTo>
                <a:lnTo>
                  <a:pt x="171" y="582"/>
                </a:lnTo>
                <a:lnTo>
                  <a:pt x="177" y="589"/>
                </a:lnTo>
                <a:lnTo>
                  <a:pt x="187" y="601"/>
                </a:lnTo>
                <a:lnTo>
                  <a:pt x="187" y="601"/>
                </a:lnTo>
                <a:lnTo>
                  <a:pt x="188" y="603"/>
                </a:lnTo>
                <a:lnTo>
                  <a:pt x="188" y="606"/>
                </a:lnTo>
                <a:lnTo>
                  <a:pt x="187" y="613"/>
                </a:lnTo>
                <a:lnTo>
                  <a:pt x="186" y="620"/>
                </a:lnTo>
                <a:lnTo>
                  <a:pt x="186" y="624"/>
                </a:lnTo>
                <a:lnTo>
                  <a:pt x="187" y="627"/>
                </a:lnTo>
                <a:lnTo>
                  <a:pt x="187" y="627"/>
                </a:lnTo>
                <a:lnTo>
                  <a:pt x="189" y="636"/>
                </a:lnTo>
                <a:lnTo>
                  <a:pt x="190" y="644"/>
                </a:lnTo>
                <a:lnTo>
                  <a:pt x="193" y="650"/>
                </a:lnTo>
                <a:lnTo>
                  <a:pt x="194" y="653"/>
                </a:lnTo>
                <a:lnTo>
                  <a:pt x="195" y="654"/>
                </a:lnTo>
                <a:lnTo>
                  <a:pt x="195" y="654"/>
                </a:lnTo>
                <a:lnTo>
                  <a:pt x="197" y="656"/>
                </a:lnTo>
                <a:lnTo>
                  <a:pt x="199" y="660"/>
                </a:lnTo>
                <a:lnTo>
                  <a:pt x="200" y="668"/>
                </a:lnTo>
                <a:lnTo>
                  <a:pt x="202" y="676"/>
                </a:lnTo>
                <a:lnTo>
                  <a:pt x="203" y="680"/>
                </a:lnTo>
                <a:lnTo>
                  <a:pt x="205" y="680"/>
                </a:lnTo>
                <a:lnTo>
                  <a:pt x="205" y="680"/>
                </a:lnTo>
                <a:lnTo>
                  <a:pt x="205" y="681"/>
                </a:lnTo>
                <a:lnTo>
                  <a:pt x="205" y="685"/>
                </a:lnTo>
                <a:lnTo>
                  <a:pt x="201" y="693"/>
                </a:lnTo>
                <a:lnTo>
                  <a:pt x="195" y="708"/>
                </a:lnTo>
                <a:lnTo>
                  <a:pt x="195" y="708"/>
                </a:lnTo>
                <a:lnTo>
                  <a:pt x="154" y="708"/>
                </a:lnTo>
                <a:lnTo>
                  <a:pt x="127" y="708"/>
                </a:lnTo>
                <a:lnTo>
                  <a:pt x="115" y="708"/>
                </a:lnTo>
                <a:lnTo>
                  <a:pt x="115" y="708"/>
                </a:lnTo>
                <a:lnTo>
                  <a:pt x="116" y="705"/>
                </a:lnTo>
                <a:lnTo>
                  <a:pt x="115" y="703"/>
                </a:lnTo>
                <a:lnTo>
                  <a:pt x="113" y="694"/>
                </a:lnTo>
                <a:lnTo>
                  <a:pt x="110" y="686"/>
                </a:lnTo>
                <a:lnTo>
                  <a:pt x="107" y="680"/>
                </a:lnTo>
                <a:lnTo>
                  <a:pt x="107" y="680"/>
                </a:lnTo>
                <a:lnTo>
                  <a:pt x="107" y="676"/>
                </a:lnTo>
                <a:lnTo>
                  <a:pt x="107" y="667"/>
                </a:lnTo>
                <a:lnTo>
                  <a:pt x="110" y="639"/>
                </a:lnTo>
                <a:lnTo>
                  <a:pt x="114" y="609"/>
                </a:lnTo>
                <a:lnTo>
                  <a:pt x="115" y="593"/>
                </a:lnTo>
                <a:lnTo>
                  <a:pt x="115" y="548"/>
                </a:lnTo>
                <a:lnTo>
                  <a:pt x="151" y="5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DDAA09A5-8B93-478A-AAB5-229AB108975E}"/>
              </a:ext>
            </a:extLst>
          </p:cNvPr>
          <p:cNvSpPr>
            <a:spLocks noEditPoints="1"/>
          </p:cNvSpPr>
          <p:nvPr/>
        </p:nvSpPr>
        <p:spPr bwMode="auto">
          <a:xfrm>
            <a:off x="705963" y="2822053"/>
            <a:ext cx="1080120" cy="1571438"/>
          </a:xfrm>
          <a:custGeom>
            <a:avLst/>
            <a:gdLst>
              <a:gd name="T0" fmla="*/ 234 w 554"/>
              <a:gd name="T1" fmla="*/ 11 h 806"/>
              <a:gd name="T2" fmla="*/ 191 w 554"/>
              <a:gd name="T3" fmla="*/ 1 h 806"/>
              <a:gd name="T4" fmla="*/ 152 w 554"/>
              <a:gd name="T5" fmla="*/ 29 h 806"/>
              <a:gd name="T6" fmla="*/ 122 w 554"/>
              <a:gd name="T7" fmla="*/ 65 h 806"/>
              <a:gd name="T8" fmla="*/ 87 w 554"/>
              <a:gd name="T9" fmla="*/ 103 h 806"/>
              <a:gd name="T10" fmla="*/ 26 w 554"/>
              <a:gd name="T11" fmla="*/ 228 h 806"/>
              <a:gd name="T12" fmla="*/ 0 w 554"/>
              <a:gd name="T13" fmla="*/ 355 h 806"/>
              <a:gd name="T14" fmla="*/ 10 w 554"/>
              <a:gd name="T15" fmla="*/ 411 h 806"/>
              <a:gd name="T16" fmla="*/ 21 w 554"/>
              <a:gd name="T17" fmla="*/ 464 h 806"/>
              <a:gd name="T18" fmla="*/ 37 w 554"/>
              <a:gd name="T19" fmla="*/ 629 h 806"/>
              <a:gd name="T20" fmla="*/ 41 w 554"/>
              <a:gd name="T21" fmla="*/ 465 h 806"/>
              <a:gd name="T22" fmla="*/ 61 w 554"/>
              <a:gd name="T23" fmla="*/ 641 h 806"/>
              <a:gd name="T24" fmla="*/ 66 w 554"/>
              <a:gd name="T25" fmla="*/ 614 h 806"/>
              <a:gd name="T26" fmla="*/ 62 w 554"/>
              <a:gd name="T27" fmla="*/ 439 h 806"/>
              <a:gd name="T28" fmla="*/ 50 w 554"/>
              <a:gd name="T29" fmla="*/ 400 h 806"/>
              <a:gd name="T30" fmla="*/ 48 w 554"/>
              <a:gd name="T31" fmla="*/ 379 h 806"/>
              <a:gd name="T32" fmla="*/ 59 w 554"/>
              <a:gd name="T33" fmla="*/ 366 h 806"/>
              <a:gd name="T34" fmla="*/ 74 w 554"/>
              <a:gd name="T35" fmla="*/ 316 h 806"/>
              <a:gd name="T36" fmla="*/ 97 w 554"/>
              <a:gd name="T37" fmla="*/ 351 h 806"/>
              <a:gd name="T38" fmla="*/ 115 w 554"/>
              <a:gd name="T39" fmla="*/ 403 h 806"/>
              <a:gd name="T40" fmla="*/ 119 w 554"/>
              <a:gd name="T41" fmla="*/ 523 h 806"/>
              <a:gd name="T42" fmla="*/ 121 w 554"/>
              <a:gd name="T43" fmla="*/ 570 h 806"/>
              <a:gd name="T44" fmla="*/ 158 w 554"/>
              <a:gd name="T45" fmla="*/ 642 h 806"/>
              <a:gd name="T46" fmla="*/ 173 w 554"/>
              <a:gd name="T47" fmla="*/ 693 h 806"/>
              <a:gd name="T48" fmla="*/ 151 w 554"/>
              <a:gd name="T49" fmla="*/ 733 h 806"/>
              <a:gd name="T50" fmla="*/ 167 w 554"/>
              <a:gd name="T51" fmla="*/ 748 h 806"/>
              <a:gd name="T52" fmla="*/ 200 w 554"/>
              <a:gd name="T53" fmla="*/ 737 h 806"/>
              <a:gd name="T54" fmla="*/ 225 w 554"/>
              <a:gd name="T55" fmla="*/ 709 h 806"/>
              <a:gd name="T56" fmla="*/ 220 w 554"/>
              <a:gd name="T57" fmla="*/ 594 h 806"/>
              <a:gd name="T58" fmla="*/ 201 w 554"/>
              <a:gd name="T59" fmla="*/ 562 h 806"/>
              <a:gd name="T60" fmla="*/ 201 w 554"/>
              <a:gd name="T61" fmla="*/ 535 h 806"/>
              <a:gd name="T62" fmla="*/ 212 w 554"/>
              <a:gd name="T63" fmla="*/ 434 h 806"/>
              <a:gd name="T64" fmla="*/ 229 w 554"/>
              <a:gd name="T65" fmla="*/ 503 h 806"/>
              <a:gd name="T66" fmla="*/ 242 w 554"/>
              <a:gd name="T67" fmla="*/ 610 h 806"/>
              <a:gd name="T68" fmla="*/ 247 w 554"/>
              <a:gd name="T69" fmla="*/ 654 h 806"/>
              <a:gd name="T70" fmla="*/ 244 w 554"/>
              <a:gd name="T71" fmla="*/ 667 h 806"/>
              <a:gd name="T72" fmla="*/ 251 w 554"/>
              <a:gd name="T73" fmla="*/ 695 h 806"/>
              <a:gd name="T74" fmla="*/ 283 w 554"/>
              <a:gd name="T75" fmla="*/ 781 h 806"/>
              <a:gd name="T76" fmla="*/ 287 w 554"/>
              <a:gd name="T77" fmla="*/ 805 h 806"/>
              <a:gd name="T78" fmla="*/ 331 w 554"/>
              <a:gd name="T79" fmla="*/ 800 h 806"/>
              <a:gd name="T80" fmla="*/ 335 w 554"/>
              <a:gd name="T81" fmla="*/ 787 h 806"/>
              <a:gd name="T82" fmla="*/ 309 w 554"/>
              <a:gd name="T83" fmla="*/ 741 h 806"/>
              <a:gd name="T84" fmla="*/ 323 w 554"/>
              <a:gd name="T85" fmla="*/ 678 h 806"/>
              <a:gd name="T86" fmla="*/ 350 w 554"/>
              <a:gd name="T87" fmla="*/ 675 h 806"/>
              <a:gd name="T88" fmla="*/ 398 w 554"/>
              <a:gd name="T89" fmla="*/ 667 h 806"/>
              <a:gd name="T90" fmla="*/ 481 w 554"/>
              <a:gd name="T91" fmla="*/ 598 h 806"/>
              <a:gd name="T92" fmla="*/ 553 w 554"/>
              <a:gd name="T93" fmla="*/ 581 h 806"/>
              <a:gd name="T94" fmla="*/ 493 w 554"/>
              <a:gd name="T95" fmla="*/ 488 h 806"/>
              <a:gd name="T96" fmla="*/ 419 w 554"/>
              <a:gd name="T97" fmla="*/ 344 h 806"/>
              <a:gd name="T98" fmla="*/ 442 w 554"/>
              <a:gd name="T99" fmla="*/ 295 h 806"/>
              <a:gd name="T100" fmla="*/ 416 w 554"/>
              <a:gd name="T101" fmla="*/ 245 h 806"/>
              <a:gd name="T102" fmla="*/ 427 w 554"/>
              <a:gd name="T103" fmla="*/ 230 h 806"/>
              <a:gd name="T104" fmla="*/ 429 w 554"/>
              <a:gd name="T105" fmla="*/ 188 h 806"/>
              <a:gd name="T106" fmla="*/ 416 w 554"/>
              <a:gd name="T107" fmla="*/ 162 h 806"/>
              <a:gd name="T108" fmla="*/ 399 w 554"/>
              <a:gd name="T109" fmla="*/ 139 h 806"/>
              <a:gd name="T110" fmla="*/ 334 w 554"/>
              <a:gd name="T111" fmla="*/ 81 h 806"/>
              <a:gd name="T112" fmla="*/ 269 w 554"/>
              <a:gd name="T113" fmla="*/ 51 h 806"/>
              <a:gd name="T114" fmla="*/ 326 w 554"/>
              <a:gd name="T115" fmla="*/ 189 h 806"/>
              <a:gd name="T116" fmla="*/ 350 w 554"/>
              <a:gd name="T117" fmla="*/ 204 h 806"/>
              <a:gd name="T118" fmla="*/ 325 w 554"/>
              <a:gd name="T119" fmla="*/ 211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4" h="806">
                <a:moveTo>
                  <a:pt x="257" y="53"/>
                </a:moveTo>
                <a:lnTo>
                  <a:pt x="257" y="53"/>
                </a:lnTo>
                <a:lnTo>
                  <a:pt x="248" y="34"/>
                </a:lnTo>
                <a:lnTo>
                  <a:pt x="241" y="20"/>
                </a:lnTo>
                <a:lnTo>
                  <a:pt x="238" y="14"/>
                </a:lnTo>
                <a:lnTo>
                  <a:pt x="234" y="11"/>
                </a:lnTo>
                <a:lnTo>
                  <a:pt x="234" y="11"/>
                </a:lnTo>
                <a:lnTo>
                  <a:pt x="225" y="6"/>
                </a:lnTo>
                <a:lnTo>
                  <a:pt x="214" y="3"/>
                </a:lnTo>
                <a:lnTo>
                  <a:pt x="210" y="1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91" y="1"/>
                </a:lnTo>
                <a:lnTo>
                  <a:pt x="184" y="4"/>
                </a:lnTo>
                <a:lnTo>
                  <a:pt x="178" y="6"/>
                </a:lnTo>
                <a:lnTo>
                  <a:pt x="166" y="14"/>
                </a:lnTo>
                <a:lnTo>
                  <a:pt x="157" y="22"/>
                </a:lnTo>
                <a:lnTo>
                  <a:pt x="155" y="26"/>
                </a:lnTo>
                <a:lnTo>
                  <a:pt x="152" y="29"/>
                </a:lnTo>
                <a:lnTo>
                  <a:pt x="152" y="29"/>
                </a:lnTo>
                <a:lnTo>
                  <a:pt x="151" y="43"/>
                </a:lnTo>
                <a:lnTo>
                  <a:pt x="151" y="50"/>
                </a:lnTo>
                <a:lnTo>
                  <a:pt x="151" y="50"/>
                </a:lnTo>
                <a:lnTo>
                  <a:pt x="133" y="60"/>
                </a:lnTo>
                <a:lnTo>
                  <a:pt x="133" y="60"/>
                </a:lnTo>
                <a:lnTo>
                  <a:pt x="124" y="64"/>
                </a:lnTo>
                <a:lnTo>
                  <a:pt x="122" y="65"/>
                </a:lnTo>
                <a:lnTo>
                  <a:pt x="118" y="67"/>
                </a:lnTo>
                <a:lnTo>
                  <a:pt x="118" y="67"/>
                </a:lnTo>
                <a:lnTo>
                  <a:pt x="113" y="72"/>
                </a:lnTo>
                <a:lnTo>
                  <a:pt x="105" y="79"/>
                </a:lnTo>
                <a:lnTo>
                  <a:pt x="93" y="88"/>
                </a:lnTo>
                <a:lnTo>
                  <a:pt x="93" y="88"/>
                </a:lnTo>
                <a:lnTo>
                  <a:pt x="87" y="103"/>
                </a:lnTo>
                <a:lnTo>
                  <a:pt x="80" y="117"/>
                </a:lnTo>
                <a:lnTo>
                  <a:pt x="74" y="131"/>
                </a:lnTo>
                <a:lnTo>
                  <a:pt x="74" y="131"/>
                </a:lnTo>
                <a:lnTo>
                  <a:pt x="49" y="179"/>
                </a:lnTo>
                <a:lnTo>
                  <a:pt x="35" y="208"/>
                </a:lnTo>
                <a:lnTo>
                  <a:pt x="26" y="228"/>
                </a:lnTo>
                <a:lnTo>
                  <a:pt x="26" y="228"/>
                </a:lnTo>
                <a:lnTo>
                  <a:pt x="20" y="244"/>
                </a:lnTo>
                <a:lnTo>
                  <a:pt x="11" y="267"/>
                </a:lnTo>
                <a:lnTo>
                  <a:pt x="11" y="267"/>
                </a:lnTo>
                <a:lnTo>
                  <a:pt x="9" y="278"/>
                </a:lnTo>
                <a:lnTo>
                  <a:pt x="6" y="291"/>
                </a:lnTo>
                <a:lnTo>
                  <a:pt x="1" y="325"/>
                </a:lnTo>
                <a:lnTo>
                  <a:pt x="0" y="355"/>
                </a:lnTo>
                <a:lnTo>
                  <a:pt x="0" y="366"/>
                </a:lnTo>
                <a:lnTo>
                  <a:pt x="0" y="370"/>
                </a:lnTo>
                <a:lnTo>
                  <a:pt x="0" y="370"/>
                </a:lnTo>
                <a:lnTo>
                  <a:pt x="5" y="378"/>
                </a:lnTo>
                <a:lnTo>
                  <a:pt x="6" y="379"/>
                </a:lnTo>
                <a:lnTo>
                  <a:pt x="10" y="411"/>
                </a:lnTo>
                <a:lnTo>
                  <a:pt x="10" y="411"/>
                </a:lnTo>
                <a:lnTo>
                  <a:pt x="9" y="418"/>
                </a:lnTo>
                <a:lnTo>
                  <a:pt x="7" y="430"/>
                </a:lnTo>
                <a:lnTo>
                  <a:pt x="7" y="430"/>
                </a:lnTo>
                <a:lnTo>
                  <a:pt x="10" y="437"/>
                </a:lnTo>
                <a:lnTo>
                  <a:pt x="13" y="446"/>
                </a:lnTo>
                <a:lnTo>
                  <a:pt x="21" y="464"/>
                </a:lnTo>
                <a:lnTo>
                  <a:pt x="21" y="464"/>
                </a:lnTo>
                <a:lnTo>
                  <a:pt x="24" y="474"/>
                </a:lnTo>
                <a:lnTo>
                  <a:pt x="27" y="475"/>
                </a:lnTo>
                <a:lnTo>
                  <a:pt x="32" y="479"/>
                </a:lnTo>
                <a:lnTo>
                  <a:pt x="32" y="479"/>
                </a:lnTo>
                <a:lnTo>
                  <a:pt x="34" y="553"/>
                </a:lnTo>
                <a:lnTo>
                  <a:pt x="37" y="629"/>
                </a:lnTo>
                <a:lnTo>
                  <a:pt x="37" y="629"/>
                </a:lnTo>
                <a:lnTo>
                  <a:pt x="41" y="631"/>
                </a:lnTo>
                <a:lnTo>
                  <a:pt x="44" y="631"/>
                </a:lnTo>
                <a:lnTo>
                  <a:pt x="46" y="630"/>
                </a:lnTo>
                <a:lnTo>
                  <a:pt x="46" y="630"/>
                </a:lnTo>
                <a:lnTo>
                  <a:pt x="45" y="602"/>
                </a:lnTo>
                <a:lnTo>
                  <a:pt x="44" y="546"/>
                </a:lnTo>
                <a:lnTo>
                  <a:pt x="41" y="465"/>
                </a:lnTo>
                <a:lnTo>
                  <a:pt x="41" y="465"/>
                </a:lnTo>
                <a:lnTo>
                  <a:pt x="48" y="552"/>
                </a:lnTo>
                <a:lnTo>
                  <a:pt x="52" y="613"/>
                </a:lnTo>
                <a:lnTo>
                  <a:pt x="55" y="632"/>
                </a:lnTo>
                <a:lnTo>
                  <a:pt x="56" y="639"/>
                </a:lnTo>
                <a:lnTo>
                  <a:pt x="56" y="639"/>
                </a:lnTo>
                <a:lnTo>
                  <a:pt x="61" y="641"/>
                </a:lnTo>
                <a:lnTo>
                  <a:pt x="65" y="639"/>
                </a:lnTo>
                <a:lnTo>
                  <a:pt x="66" y="638"/>
                </a:lnTo>
                <a:lnTo>
                  <a:pt x="66" y="638"/>
                </a:lnTo>
                <a:lnTo>
                  <a:pt x="67" y="632"/>
                </a:lnTo>
                <a:lnTo>
                  <a:pt x="67" y="625"/>
                </a:lnTo>
                <a:lnTo>
                  <a:pt x="66" y="614"/>
                </a:lnTo>
                <a:lnTo>
                  <a:pt x="66" y="614"/>
                </a:lnTo>
                <a:lnTo>
                  <a:pt x="54" y="467"/>
                </a:lnTo>
                <a:lnTo>
                  <a:pt x="54" y="467"/>
                </a:lnTo>
                <a:lnTo>
                  <a:pt x="59" y="456"/>
                </a:lnTo>
                <a:lnTo>
                  <a:pt x="61" y="447"/>
                </a:lnTo>
                <a:lnTo>
                  <a:pt x="62" y="442"/>
                </a:lnTo>
                <a:lnTo>
                  <a:pt x="62" y="439"/>
                </a:lnTo>
                <a:lnTo>
                  <a:pt x="62" y="439"/>
                </a:lnTo>
                <a:lnTo>
                  <a:pt x="60" y="432"/>
                </a:lnTo>
                <a:lnTo>
                  <a:pt x="57" y="426"/>
                </a:lnTo>
                <a:lnTo>
                  <a:pt x="52" y="418"/>
                </a:lnTo>
                <a:lnTo>
                  <a:pt x="52" y="418"/>
                </a:lnTo>
                <a:lnTo>
                  <a:pt x="51" y="409"/>
                </a:lnTo>
                <a:lnTo>
                  <a:pt x="50" y="400"/>
                </a:lnTo>
                <a:lnTo>
                  <a:pt x="50" y="400"/>
                </a:lnTo>
                <a:lnTo>
                  <a:pt x="51" y="394"/>
                </a:lnTo>
                <a:lnTo>
                  <a:pt x="50" y="391"/>
                </a:lnTo>
                <a:lnTo>
                  <a:pt x="50" y="389"/>
                </a:lnTo>
                <a:lnTo>
                  <a:pt x="50" y="389"/>
                </a:lnTo>
                <a:lnTo>
                  <a:pt x="46" y="385"/>
                </a:lnTo>
                <a:lnTo>
                  <a:pt x="45" y="383"/>
                </a:lnTo>
                <a:lnTo>
                  <a:pt x="48" y="379"/>
                </a:lnTo>
                <a:lnTo>
                  <a:pt x="48" y="379"/>
                </a:lnTo>
                <a:lnTo>
                  <a:pt x="51" y="376"/>
                </a:lnTo>
                <a:lnTo>
                  <a:pt x="54" y="375"/>
                </a:lnTo>
                <a:lnTo>
                  <a:pt x="56" y="374"/>
                </a:lnTo>
                <a:lnTo>
                  <a:pt x="57" y="370"/>
                </a:lnTo>
                <a:lnTo>
                  <a:pt x="57" y="370"/>
                </a:lnTo>
                <a:lnTo>
                  <a:pt x="59" y="366"/>
                </a:lnTo>
                <a:lnTo>
                  <a:pt x="59" y="362"/>
                </a:lnTo>
                <a:lnTo>
                  <a:pt x="57" y="358"/>
                </a:lnTo>
                <a:lnTo>
                  <a:pt x="57" y="358"/>
                </a:lnTo>
                <a:lnTo>
                  <a:pt x="61" y="344"/>
                </a:lnTo>
                <a:lnTo>
                  <a:pt x="65" y="331"/>
                </a:lnTo>
                <a:lnTo>
                  <a:pt x="65" y="331"/>
                </a:lnTo>
                <a:lnTo>
                  <a:pt x="74" y="316"/>
                </a:lnTo>
                <a:lnTo>
                  <a:pt x="74" y="316"/>
                </a:lnTo>
                <a:lnTo>
                  <a:pt x="89" y="302"/>
                </a:lnTo>
                <a:lnTo>
                  <a:pt x="101" y="291"/>
                </a:lnTo>
                <a:lnTo>
                  <a:pt x="101" y="291"/>
                </a:lnTo>
                <a:lnTo>
                  <a:pt x="100" y="301"/>
                </a:lnTo>
                <a:lnTo>
                  <a:pt x="97" y="324"/>
                </a:lnTo>
                <a:lnTo>
                  <a:pt x="97" y="351"/>
                </a:lnTo>
                <a:lnTo>
                  <a:pt x="99" y="362"/>
                </a:lnTo>
                <a:lnTo>
                  <a:pt x="100" y="370"/>
                </a:lnTo>
                <a:lnTo>
                  <a:pt x="100" y="370"/>
                </a:lnTo>
                <a:lnTo>
                  <a:pt x="110" y="389"/>
                </a:lnTo>
                <a:lnTo>
                  <a:pt x="113" y="396"/>
                </a:lnTo>
                <a:lnTo>
                  <a:pt x="115" y="403"/>
                </a:lnTo>
                <a:lnTo>
                  <a:pt x="115" y="403"/>
                </a:lnTo>
                <a:lnTo>
                  <a:pt x="116" y="419"/>
                </a:lnTo>
                <a:lnTo>
                  <a:pt x="116" y="426"/>
                </a:lnTo>
                <a:lnTo>
                  <a:pt x="116" y="426"/>
                </a:lnTo>
                <a:lnTo>
                  <a:pt x="118" y="473"/>
                </a:lnTo>
                <a:lnTo>
                  <a:pt x="121" y="506"/>
                </a:lnTo>
                <a:lnTo>
                  <a:pt x="119" y="523"/>
                </a:lnTo>
                <a:lnTo>
                  <a:pt x="119" y="523"/>
                </a:lnTo>
                <a:lnTo>
                  <a:pt x="116" y="531"/>
                </a:lnTo>
                <a:lnTo>
                  <a:pt x="115" y="536"/>
                </a:lnTo>
                <a:lnTo>
                  <a:pt x="115" y="544"/>
                </a:lnTo>
                <a:lnTo>
                  <a:pt x="115" y="544"/>
                </a:lnTo>
                <a:lnTo>
                  <a:pt x="116" y="553"/>
                </a:lnTo>
                <a:lnTo>
                  <a:pt x="117" y="558"/>
                </a:lnTo>
                <a:lnTo>
                  <a:pt x="121" y="570"/>
                </a:lnTo>
                <a:lnTo>
                  <a:pt x="121" y="570"/>
                </a:lnTo>
                <a:lnTo>
                  <a:pt x="134" y="604"/>
                </a:lnTo>
                <a:lnTo>
                  <a:pt x="147" y="637"/>
                </a:lnTo>
                <a:lnTo>
                  <a:pt x="147" y="637"/>
                </a:lnTo>
                <a:lnTo>
                  <a:pt x="149" y="639"/>
                </a:lnTo>
                <a:lnTo>
                  <a:pt x="151" y="641"/>
                </a:lnTo>
                <a:lnTo>
                  <a:pt x="158" y="642"/>
                </a:lnTo>
                <a:lnTo>
                  <a:pt x="167" y="643"/>
                </a:lnTo>
                <a:lnTo>
                  <a:pt x="167" y="643"/>
                </a:lnTo>
                <a:lnTo>
                  <a:pt x="171" y="658"/>
                </a:lnTo>
                <a:lnTo>
                  <a:pt x="174" y="674"/>
                </a:lnTo>
                <a:lnTo>
                  <a:pt x="174" y="674"/>
                </a:lnTo>
                <a:lnTo>
                  <a:pt x="173" y="683"/>
                </a:lnTo>
                <a:lnTo>
                  <a:pt x="173" y="693"/>
                </a:lnTo>
                <a:lnTo>
                  <a:pt x="171" y="702"/>
                </a:lnTo>
                <a:lnTo>
                  <a:pt x="171" y="702"/>
                </a:lnTo>
                <a:lnTo>
                  <a:pt x="166" y="710"/>
                </a:lnTo>
                <a:lnTo>
                  <a:pt x="160" y="719"/>
                </a:lnTo>
                <a:lnTo>
                  <a:pt x="155" y="726"/>
                </a:lnTo>
                <a:lnTo>
                  <a:pt x="152" y="730"/>
                </a:lnTo>
                <a:lnTo>
                  <a:pt x="151" y="733"/>
                </a:lnTo>
                <a:lnTo>
                  <a:pt x="151" y="733"/>
                </a:lnTo>
                <a:lnTo>
                  <a:pt x="151" y="738"/>
                </a:lnTo>
                <a:lnTo>
                  <a:pt x="151" y="741"/>
                </a:lnTo>
                <a:lnTo>
                  <a:pt x="155" y="743"/>
                </a:lnTo>
                <a:lnTo>
                  <a:pt x="162" y="745"/>
                </a:lnTo>
                <a:lnTo>
                  <a:pt x="162" y="745"/>
                </a:lnTo>
                <a:lnTo>
                  <a:pt x="167" y="748"/>
                </a:lnTo>
                <a:lnTo>
                  <a:pt x="172" y="748"/>
                </a:lnTo>
                <a:lnTo>
                  <a:pt x="182" y="748"/>
                </a:lnTo>
                <a:lnTo>
                  <a:pt x="190" y="745"/>
                </a:lnTo>
                <a:lnTo>
                  <a:pt x="196" y="742"/>
                </a:lnTo>
                <a:lnTo>
                  <a:pt x="196" y="742"/>
                </a:lnTo>
                <a:lnTo>
                  <a:pt x="199" y="741"/>
                </a:lnTo>
                <a:lnTo>
                  <a:pt x="200" y="737"/>
                </a:lnTo>
                <a:lnTo>
                  <a:pt x="202" y="731"/>
                </a:lnTo>
                <a:lnTo>
                  <a:pt x="205" y="720"/>
                </a:lnTo>
                <a:lnTo>
                  <a:pt x="205" y="720"/>
                </a:lnTo>
                <a:lnTo>
                  <a:pt x="206" y="716"/>
                </a:lnTo>
                <a:lnTo>
                  <a:pt x="207" y="714"/>
                </a:lnTo>
                <a:lnTo>
                  <a:pt x="212" y="717"/>
                </a:lnTo>
                <a:lnTo>
                  <a:pt x="225" y="709"/>
                </a:lnTo>
                <a:lnTo>
                  <a:pt x="218" y="666"/>
                </a:lnTo>
                <a:lnTo>
                  <a:pt x="218" y="666"/>
                </a:lnTo>
                <a:lnTo>
                  <a:pt x="214" y="642"/>
                </a:lnTo>
                <a:lnTo>
                  <a:pt x="211" y="625"/>
                </a:lnTo>
                <a:lnTo>
                  <a:pt x="211" y="625"/>
                </a:lnTo>
                <a:lnTo>
                  <a:pt x="216" y="610"/>
                </a:lnTo>
                <a:lnTo>
                  <a:pt x="220" y="594"/>
                </a:lnTo>
                <a:lnTo>
                  <a:pt x="220" y="594"/>
                </a:lnTo>
                <a:lnTo>
                  <a:pt x="220" y="592"/>
                </a:lnTo>
                <a:lnTo>
                  <a:pt x="219" y="590"/>
                </a:lnTo>
                <a:lnTo>
                  <a:pt x="212" y="577"/>
                </a:lnTo>
                <a:lnTo>
                  <a:pt x="212" y="577"/>
                </a:lnTo>
                <a:lnTo>
                  <a:pt x="203" y="565"/>
                </a:lnTo>
                <a:lnTo>
                  <a:pt x="201" y="562"/>
                </a:lnTo>
                <a:lnTo>
                  <a:pt x="201" y="559"/>
                </a:lnTo>
                <a:lnTo>
                  <a:pt x="201" y="559"/>
                </a:lnTo>
                <a:lnTo>
                  <a:pt x="201" y="549"/>
                </a:lnTo>
                <a:lnTo>
                  <a:pt x="201" y="544"/>
                </a:lnTo>
                <a:lnTo>
                  <a:pt x="201" y="541"/>
                </a:lnTo>
                <a:lnTo>
                  <a:pt x="201" y="541"/>
                </a:lnTo>
                <a:lnTo>
                  <a:pt x="201" y="535"/>
                </a:lnTo>
                <a:lnTo>
                  <a:pt x="202" y="523"/>
                </a:lnTo>
                <a:lnTo>
                  <a:pt x="205" y="508"/>
                </a:lnTo>
                <a:lnTo>
                  <a:pt x="206" y="495"/>
                </a:lnTo>
                <a:lnTo>
                  <a:pt x="206" y="495"/>
                </a:lnTo>
                <a:lnTo>
                  <a:pt x="208" y="457"/>
                </a:lnTo>
                <a:lnTo>
                  <a:pt x="211" y="440"/>
                </a:lnTo>
                <a:lnTo>
                  <a:pt x="212" y="434"/>
                </a:lnTo>
                <a:lnTo>
                  <a:pt x="213" y="432"/>
                </a:lnTo>
                <a:lnTo>
                  <a:pt x="213" y="432"/>
                </a:lnTo>
                <a:lnTo>
                  <a:pt x="213" y="432"/>
                </a:lnTo>
                <a:lnTo>
                  <a:pt x="214" y="435"/>
                </a:lnTo>
                <a:lnTo>
                  <a:pt x="217" y="441"/>
                </a:lnTo>
                <a:lnTo>
                  <a:pt x="222" y="462"/>
                </a:lnTo>
                <a:lnTo>
                  <a:pt x="229" y="503"/>
                </a:lnTo>
                <a:lnTo>
                  <a:pt x="229" y="503"/>
                </a:lnTo>
                <a:lnTo>
                  <a:pt x="235" y="541"/>
                </a:lnTo>
                <a:lnTo>
                  <a:pt x="238" y="560"/>
                </a:lnTo>
                <a:lnTo>
                  <a:pt x="239" y="574"/>
                </a:lnTo>
                <a:lnTo>
                  <a:pt x="239" y="574"/>
                </a:lnTo>
                <a:lnTo>
                  <a:pt x="240" y="590"/>
                </a:lnTo>
                <a:lnTo>
                  <a:pt x="242" y="610"/>
                </a:lnTo>
                <a:lnTo>
                  <a:pt x="246" y="629"/>
                </a:lnTo>
                <a:lnTo>
                  <a:pt x="247" y="638"/>
                </a:lnTo>
                <a:lnTo>
                  <a:pt x="247" y="638"/>
                </a:lnTo>
                <a:lnTo>
                  <a:pt x="248" y="641"/>
                </a:lnTo>
                <a:lnTo>
                  <a:pt x="248" y="646"/>
                </a:lnTo>
                <a:lnTo>
                  <a:pt x="247" y="654"/>
                </a:lnTo>
                <a:lnTo>
                  <a:pt x="247" y="654"/>
                </a:lnTo>
                <a:lnTo>
                  <a:pt x="247" y="658"/>
                </a:lnTo>
                <a:lnTo>
                  <a:pt x="247" y="661"/>
                </a:lnTo>
                <a:lnTo>
                  <a:pt x="247" y="664"/>
                </a:lnTo>
                <a:lnTo>
                  <a:pt x="247" y="666"/>
                </a:lnTo>
                <a:lnTo>
                  <a:pt x="247" y="666"/>
                </a:lnTo>
                <a:lnTo>
                  <a:pt x="245" y="666"/>
                </a:lnTo>
                <a:lnTo>
                  <a:pt x="244" y="667"/>
                </a:lnTo>
                <a:lnTo>
                  <a:pt x="241" y="670"/>
                </a:lnTo>
                <a:lnTo>
                  <a:pt x="240" y="674"/>
                </a:lnTo>
                <a:lnTo>
                  <a:pt x="240" y="674"/>
                </a:lnTo>
                <a:lnTo>
                  <a:pt x="242" y="681"/>
                </a:lnTo>
                <a:lnTo>
                  <a:pt x="246" y="688"/>
                </a:lnTo>
                <a:lnTo>
                  <a:pt x="251" y="695"/>
                </a:lnTo>
                <a:lnTo>
                  <a:pt x="251" y="695"/>
                </a:lnTo>
                <a:lnTo>
                  <a:pt x="273" y="762"/>
                </a:lnTo>
                <a:lnTo>
                  <a:pt x="273" y="762"/>
                </a:lnTo>
                <a:lnTo>
                  <a:pt x="275" y="767"/>
                </a:lnTo>
                <a:lnTo>
                  <a:pt x="278" y="772"/>
                </a:lnTo>
                <a:lnTo>
                  <a:pt x="281" y="776"/>
                </a:lnTo>
                <a:lnTo>
                  <a:pt x="283" y="781"/>
                </a:lnTo>
                <a:lnTo>
                  <a:pt x="283" y="781"/>
                </a:lnTo>
                <a:lnTo>
                  <a:pt x="283" y="787"/>
                </a:lnTo>
                <a:lnTo>
                  <a:pt x="281" y="790"/>
                </a:lnTo>
                <a:lnTo>
                  <a:pt x="281" y="794"/>
                </a:lnTo>
                <a:lnTo>
                  <a:pt x="283" y="800"/>
                </a:lnTo>
                <a:lnTo>
                  <a:pt x="283" y="800"/>
                </a:lnTo>
                <a:lnTo>
                  <a:pt x="285" y="803"/>
                </a:lnTo>
                <a:lnTo>
                  <a:pt x="287" y="805"/>
                </a:lnTo>
                <a:lnTo>
                  <a:pt x="291" y="806"/>
                </a:lnTo>
                <a:lnTo>
                  <a:pt x="296" y="806"/>
                </a:lnTo>
                <a:lnTo>
                  <a:pt x="304" y="806"/>
                </a:lnTo>
                <a:lnTo>
                  <a:pt x="314" y="805"/>
                </a:lnTo>
                <a:lnTo>
                  <a:pt x="314" y="805"/>
                </a:lnTo>
                <a:lnTo>
                  <a:pt x="323" y="803"/>
                </a:lnTo>
                <a:lnTo>
                  <a:pt x="331" y="800"/>
                </a:lnTo>
                <a:lnTo>
                  <a:pt x="334" y="798"/>
                </a:lnTo>
                <a:lnTo>
                  <a:pt x="336" y="795"/>
                </a:lnTo>
                <a:lnTo>
                  <a:pt x="337" y="793"/>
                </a:lnTo>
                <a:lnTo>
                  <a:pt x="337" y="790"/>
                </a:lnTo>
                <a:lnTo>
                  <a:pt x="337" y="790"/>
                </a:lnTo>
                <a:lnTo>
                  <a:pt x="336" y="788"/>
                </a:lnTo>
                <a:lnTo>
                  <a:pt x="335" y="787"/>
                </a:lnTo>
                <a:lnTo>
                  <a:pt x="330" y="784"/>
                </a:lnTo>
                <a:lnTo>
                  <a:pt x="324" y="782"/>
                </a:lnTo>
                <a:lnTo>
                  <a:pt x="322" y="778"/>
                </a:lnTo>
                <a:lnTo>
                  <a:pt x="320" y="773"/>
                </a:lnTo>
                <a:lnTo>
                  <a:pt x="320" y="773"/>
                </a:lnTo>
                <a:lnTo>
                  <a:pt x="309" y="741"/>
                </a:lnTo>
                <a:lnTo>
                  <a:pt x="309" y="741"/>
                </a:lnTo>
                <a:lnTo>
                  <a:pt x="308" y="721"/>
                </a:lnTo>
                <a:lnTo>
                  <a:pt x="307" y="703"/>
                </a:lnTo>
                <a:lnTo>
                  <a:pt x="307" y="703"/>
                </a:lnTo>
                <a:lnTo>
                  <a:pt x="314" y="693"/>
                </a:lnTo>
                <a:lnTo>
                  <a:pt x="320" y="686"/>
                </a:lnTo>
                <a:lnTo>
                  <a:pt x="322" y="682"/>
                </a:lnTo>
                <a:lnTo>
                  <a:pt x="323" y="678"/>
                </a:lnTo>
                <a:lnTo>
                  <a:pt x="323" y="678"/>
                </a:lnTo>
                <a:lnTo>
                  <a:pt x="324" y="653"/>
                </a:lnTo>
                <a:lnTo>
                  <a:pt x="324" y="653"/>
                </a:lnTo>
                <a:lnTo>
                  <a:pt x="326" y="657"/>
                </a:lnTo>
                <a:lnTo>
                  <a:pt x="334" y="664"/>
                </a:lnTo>
                <a:lnTo>
                  <a:pt x="343" y="672"/>
                </a:lnTo>
                <a:lnTo>
                  <a:pt x="350" y="675"/>
                </a:lnTo>
                <a:lnTo>
                  <a:pt x="356" y="677"/>
                </a:lnTo>
                <a:lnTo>
                  <a:pt x="356" y="677"/>
                </a:lnTo>
                <a:lnTo>
                  <a:pt x="362" y="677"/>
                </a:lnTo>
                <a:lnTo>
                  <a:pt x="368" y="676"/>
                </a:lnTo>
                <a:lnTo>
                  <a:pt x="382" y="674"/>
                </a:lnTo>
                <a:lnTo>
                  <a:pt x="393" y="670"/>
                </a:lnTo>
                <a:lnTo>
                  <a:pt x="398" y="667"/>
                </a:lnTo>
                <a:lnTo>
                  <a:pt x="398" y="667"/>
                </a:lnTo>
                <a:lnTo>
                  <a:pt x="410" y="657"/>
                </a:lnTo>
                <a:lnTo>
                  <a:pt x="435" y="633"/>
                </a:lnTo>
                <a:lnTo>
                  <a:pt x="463" y="610"/>
                </a:lnTo>
                <a:lnTo>
                  <a:pt x="474" y="602"/>
                </a:lnTo>
                <a:lnTo>
                  <a:pt x="481" y="598"/>
                </a:lnTo>
                <a:lnTo>
                  <a:pt x="481" y="598"/>
                </a:lnTo>
                <a:lnTo>
                  <a:pt x="515" y="591"/>
                </a:lnTo>
                <a:lnTo>
                  <a:pt x="515" y="591"/>
                </a:lnTo>
                <a:lnTo>
                  <a:pt x="521" y="591"/>
                </a:lnTo>
                <a:lnTo>
                  <a:pt x="536" y="588"/>
                </a:lnTo>
                <a:lnTo>
                  <a:pt x="543" y="587"/>
                </a:lnTo>
                <a:lnTo>
                  <a:pt x="549" y="585"/>
                </a:lnTo>
                <a:lnTo>
                  <a:pt x="553" y="581"/>
                </a:lnTo>
                <a:lnTo>
                  <a:pt x="554" y="579"/>
                </a:lnTo>
                <a:lnTo>
                  <a:pt x="554" y="576"/>
                </a:lnTo>
                <a:lnTo>
                  <a:pt x="554" y="576"/>
                </a:lnTo>
                <a:lnTo>
                  <a:pt x="550" y="569"/>
                </a:lnTo>
                <a:lnTo>
                  <a:pt x="543" y="557"/>
                </a:lnTo>
                <a:lnTo>
                  <a:pt x="519" y="524"/>
                </a:lnTo>
                <a:lnTo>
                  <a:pt x="493" y="488"/>
                </a:lnTo>
                <a:lnTo>
                  <a:pt x="474" y="462"/>
                </a:lnTo>
                <a:lnTo>
                  <a:pt x="474" y="462"/>
                </a:lnTo>
                <a:lnTo>
                  <a:pt x="466" y="448"/>
                </a:lnTo>
                <a:lnTo>
                  <a:pt x="458" y="431"/>
                </a:lnTo>
                <a:lnTo>
                  <a:pt x="440" y="392"/>
                </a:lnTo>
                <a:lnTo>
                  <a:pt x="419" y="344"/>
                </a:lnTo>
                <a:lnTo>
                  <a:pt x="419" y="344"/>
                </a:lnTo>
                <a:lnTo>
                  <a:pt x="423" y="338"/>
                </a:lnTo>
                <a:lnTo>
                  <a:pt x="432" y="323"/>
                </a:lnTo>
                <a:lnTo>
                  <a:pt x="437" y="314"/>
                </a:lnTo>
                <a:lnTo>
                  <a:pt x="441" y="307"/>
                </a:lnTo>
                <a:lnTo>
                  <a:pt x="443" y="300"/>
                </a:lnTo>
                <a:lnTo>
                  <a:pt x="442" y="295"/>
                </a:lnTo>
                <a:lnTo>
                  <a:pt x="442" y="295"/>
                </a:lnTo>
                <a:lnTo>
                  <a:pt x="440" y="290"/>
                </a:lnTo>
                <a:lnTo>
                  <a:pt x="435" y="284"/>
                </a:lnTo>
                <a:lnTo>
                  <a:pt x="420" y="269"/>
                </a:lnTo>
                <a:lnTo>
                  <a:pt x="401" y="253"/>
                </a:lnTo>
                <a:lnTo>
                  <a:pt x="407" y="247"/>
                </a:lnTo>
                <a:lnTo>
                  <a:pt x="407" y="247"/>
                </a:lnTo>
                <a:lnTo>
                  <a:pt x="416" y="245"/>
                </a:lnTo>
                <a:lnTo>
                  <a:pt x="416" y="245"/>
                </a:lnTo>
                <a:lnTo>
                  <a:pt x="419" y="243"/>
                </a:lnTo>
                <a:lnTo>
                  <a:pt x="421" y="238"/>
                </a:lnTo>
                <a:lnTo>
                  <a:pt x="425" y="230"/>
                </a:lnTo>
                <a:lnTo>
                  <a:pt x="425" y="230"/>
                </a:lnTo>
                <a:lnTo>
                  <a:pt x="426" y="230"/>
                </a:lnTo>
                <a:lnTo>
                  <a:pt x="427" y="230"/>
                </a:lnTo>
                <a:lnTo>
                  <a:pt x="430" y="227"/>
                </a:lnTo>
                <a:lnTo>
                  <a:pt x="432" y="219"/>
                </a:lnTo>
                <a:lnTo>
                  <a:pt x="432" y="219"/>
                </a:lnTo>
                <a:lnTo>
                  <a:pt x="434" y="213"/>
                </a:lnTo>
                <a:lnTo>
                  <a:pt x="434" y="207"/>
                </a:lnTo>
                <a:lnTo>
                  <a:pt x="431" y="196"/>
                </a:lnTo>
                <a:lnTo>
                  <a:pt x="429" y="188"/>
                </a:lnTo>
                <a:lnTo>
                  <a:pt x="426" y="184"/>
                </a:lnTo>
                <a:lnTo>
                  <a:pt x="426" y="184"/>
                </a:lnTo>
                <a:lnTo>
                  <a:pt x="424" y="180"/>
                </a:lnTo>
                <a:lnTo>
                  <a:pt x="421" y="172"/>
                </a:lnTo>
                <a:lnTo>
                  <a:pt x="421" y="172"/>
                </a:lnTo>
                <a:lnTo>
                  <a:pt x="419" y="166"/>
                </a:lnTo>
                <a:lnTo>
                  <a:pt x="416" y="162"/>
                </a:lnTo>
                <a:lnTo>
                  <a:pt x="413" y="160"/>
                </a:lnTo>
                <a:lnTo>
                  <a:pt x="413" y="160"/>
                </a:lnTo>
                <a:lnTo>
                  <a:pt x="412" y="157"/>
                </a:lnTo>
                <a:lnTo>
                  <a:pt x="410" y="154"/>
                </a:lnTo>
                <a:lnTo>
                  <a:pt x="406" y="148"/>
                </a:lnTo>
                <a:lnTo>
                  <a:pt x="406" y="148"/>
                </a:lnTo>
                <a:lnTo>
                  <a:pt x="399" y="139"/>
                </a:lnTo>
                <a:lnTo>
                  <a:pt x="396" y="135"/>
                </a:lnTo>
                <a:lnTo>
                  <a:pt x="390" y="132"/>
                </a:lnTo>
                <a:lnTo>
                  <a:pt x="390" y="132"/>
                </a:lnTo>
                <a:lnTo>
                  <a:pt x="374" y="117"/>
                </a:lnTo>
                <a:lnTo>
                  <a:pt x="351" y="95"/>
                </a:lnTo>
                <a:lnTo>
                  <a:pt x="351" y="95"/>
                </a:lnTo>
                <a:lnTo>
                  <a:pt x="334" y="81"/>
                </a:lnTo>
                <a:lnTo>
                  <a:pt x="322" y="72"/>
                </a:lnTo>
                <a:lnTo>
                  <a:pt x="322" y="72"/>
                </a:lnTo>
                <a:lnTo>
                  <a:pt x="306" y="64"/>
                </a:lnTo>
                <a:lnTo>
                  <a:pt x="297" y="59"/>
                </a:lnTo>
                <a:lnTo>
                  <a:pt x="289" y="56"/>
                </a:lnTo>
                <a:lnTo>
                  <a:pt x="289" y="56"/>
                </a:lnTo>
                <a:lnTo>
                  <a:pt x="269" y="51"/>
                </a:lnTo>
                <a:lnTo>
                  <a:pt x="269" y="51"/>
                </a:lnTo>
                <a:lnTo>
                  <a:pt x="264" y="51"/>
                </a:lnTo>
                <a:lnTo>
                  <a:pt x="261" y="53"/>
                </a:lnTo>
                <a:lnTo>
                  <a:pt x="257" y="53"/>
                </a:lnTo>
                <a:lnTo>
                  <a:pt x="257" y="53"/>
                </a:lnTo>
                <a:close/>
                <a:moveTo>
                  <a:pt x="326" y="189"/>
                </a:moveTo>
                <a:lnTo>
                  <a:pt x="326" y="189"/>
                </a:lnTo>
                <a:lnTo>
                  <a:pt x="330" y="190"/>
                </a:lnTo>
                <a:lnTo>
                  <a:pt x="336" y="195"/>
                </a:lnTo>
                <a:lnTo>
                  <a:pt x="336" y="195"/>
                </a:lnTo>
                <a:lnTo>
                  <a:pt x="345" y="200"/>
                </a:lnTo>
                <a:lnTo>
                  <a:pt x="350" y="202"/>
                </a:lnTo>
                <a:lnTo>
                  <a:pt x="350" y="202"/>
                </a:lnTo>
                <a:lnTo>
                  <a:pt x="350" y="204"/>
                </a:lnTo>
                <a:lnTo>
                  <a:pt x="351" y="205"/>
                </a:lnTo>
                <a:lnTo>
                  <a:pt x="350" y="207"/>
                </a:lnTo>
                <a:lnTo>
                  <a:pt x="350" y="207"/>
                </a:lnTo>
                <a:lnTo>
                  <a:pt x="336" y="218"/>
                </a:lnTo>
                <a:lnTo>
                  <a:pt x="324" y="227"/>
                </a:lnTo>
                <a:lnTo>
                  <a:pt x="324" y="227"/>
                </a:lnTo>
                <a:lnTo>
                  <a:pt x="325" y="211"/>
                </a:lnTo>
                <a:lnTo>
                  <a:pt x="325" y="211"/>
                </a:lnTo>
                <a:lnTo>
                  <a:pt x="326" y="189"/>
                </a:lnTo>
                <a:lnTo>
                  <a:pt x="326" y="1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ADE6138E-1289-4A04-9B8F-EFC626856A3B}"/>
              </a:ext>
            </a:extLst>
          </p:cNvPr>
          <p:cNvSpPr>
            <a:spLocks noEditPoints="1"/>
          </p:cNvSpPr>
          <p:nvPr/>
        </p:nvSpPr>
        <p:spPr bwMode="auto">
          <a:xfrm>
            <a:off x="2576977" y="2934561"/>
            <a:ext cx="1127675" cy="1458930"/>
          </a:xfrm>
          <a:custGeom>
            <a:avLst/>
            <a:gdLst>
              <a:gd name="T0" fmla="*/ 68 w 640"/>
              <a:gd name="T1" fmla="*/ 87 h 828"/>
              <a:gd name="T2" fmla="*/ 23 w 640"/>
              <a:gd name="T3" fmla="*/ 102 h 828"/>
              <a:gd name="T4" fmla="*/ 1 w 640"/>
              <a:gd name="T5" fmla="*/ 170 h 828"/>
              <a:gd name="T6" fmla="*/ 10 w 640"/>
              <a:gd name="T7" fmla="*/ 213 h 828"/>
              <a:gd name="T8" fmla="*/ 74 w 640"/>
              <a:gd name="T9" fmla="*/ 241 h 828"/>
              <a:gd name="T10" fmla="*/ 150 w 640"/>
              <a:gd name="T11" fmla="*/ 231 h 828"/>
              <a:gd name="T12" fmla="*/ 128 w 640"/>
              <a:gd name="T13" fmla="*/ 257 h 828"/>
              <a:gd name="T14" fmla="*/ 140 w 640"/>
              <a:gd name="T15" fmla="*/ 306 h 828"/>
              <a:gd name="T16" fmla="*/ 85 w 640"/>
              <a:gd name="T17" fmla="*/ 386 h 828"/>
              <a:gd name="T18" fmla="*/ 71 w 640"/>
              <a:gd name="T19" fmla="*/ 415 h 828"/>
              <a:gd name="T20" fmla="*/ 79 w 640"/>
              <a:gd name="T21" fmla="*/ 460 h 828"/>
              <a:gd name="T22" fmla="*/ 79 w 640"/>
              <a:gd name="T23" fmla="*/ 554 h 828"/>
              <a:gd name="T24" fmla="*/ 71 w 640"/>
              <a:gd name="T25" fmla="*/ 617 h 828"/>
              <a:gd name="T26" fmla="*/ 85 w 640"/>
              <a:gd name="T27" fmla="*/ 667 h 828"/>
              <a:gd name="T28" fmla="*/ 135 w 640"/>
              <a:gd name="T29" fmla="*/ 716 h 828"/>
              <a:gd name="T30" fmla="*/ 180 w 640"/>
              <a:gd name="T31" fmla="*/ 728 h 828"/>
              <a:gd name="T32" fmla="*/ 228 w 640"/>
              <a:gd name="T33" fmla="*/ 685 h 828"/>
              <a:gd name="T34" fmla="*/ 235 w 640"/>
              <a:gd name="T35" fmla="*/ 649 h 828"/>
              <a:gd name="T36" fmla="*/ 235 w 640"/>
              <a:gd name="T37" fmla="*/ 588 h 828"/>
              <a:gd name="T38" fmla="*/ 269 w 640"/>
              <a:gd name="T39" fmla="*/ 518 h 828"/>
              <a:gd name="T40" fmla="*/ 297 w 640"/>
              <a:gd name="T41" fmla="*/ 502 h 828"/>
              <a:gd name="T42" fmla="*/ 309 w 640"/>
              <a:gd name="T43" fmla="*/ 462 h 828"/>
              <a:gd name="T44" fmla="*/ 365 w 640"/>
              <a:gd name="T45" fmla="*/ 549 h 828"/>
              <a:gd name="T46" fmla="*/ 382 w 640"/>
              <a:gd name="T47" fmla="*/ 611 h 828"/>
              <a:gd name="T48" fmla="*/ 370 w 640"/>
              <a:gd name="T49" fmla="*/ 712 h 828"/>
              <a:gd name="T50" fmla="*/ 343 w 640"/>
              <a:gd name="T51" fmla="*/ 783 h 828"/>
              <a:gd name="T52" fmla="*/ 307 w 640"/>
              <a:gd name="T53" fmla="*/ 795 h 828"/>
              <a:gd name="T54" fmla="*/ 303 w 640"/>
              <a:gd name="T55" fmla="*/ 817 h 828"/>
              <a:gd name="T56" fmla="*/ 332 w 640"/>
              <a:gd name="T57" fmla="*/ 828 h 828"/>
              <a:gd name="T58" fmla="*/ 413 w 640"/>
              <a:gd name="T59" fmla="*/ 823 h 828"/>
              <a:gd name="T60" fmla="*/ 465 w 640"/>
              <a:gd name="T61" fmla="*/ 800 h 828"/>
              <a:gd name="T62" fmla="*/ 474 w 640"/>
              <a:gd name="T63" fmla="*/ 778 h 828"/>
              <a:gd name="T64" fmla="*/ 482 w 640"/>
              <a:gd name="T65" fmla="*/ 769 h 828"/>
              <a:gd name="T66" fmla="*/ 538 w 640"/>
              <a:gd name="T67" fmla="*/ 479 h 828"/>
              <a:gd name="T68" fmla="*/ 552 w 640"/>
              <a:gd name="T69" fmla="*/ 394 h 828"/>
              <a:gd name="T70" fmla="*/ 583 w 640"/>
              <a:gd name="T71" fmla="*/ 348 h 828"/>
              <a:gd name="T72" fmla="*/ 625 w 640"/>
              <a:gd name="T73" fmla="*/ 321 h 828"/>
              <a:gd name="T74" fmla="*/ 639 w 640"/>
              <a:gd name="T75" fmla="*/ 220 h 828"/>
              <a:gd name="T76" fmla="*/ 620 w 640"/>
              <a:gd name="T77" fmla="*/ 151 h 828"/>
              <a:gd name="T78" fmla="*/ 550 w 640"/>
              <a:gd name="T79" fmla="*/ 85 h 828"/>
              <a:gd name="T80" fmla="*/ 401 w 640"/>
              <a:gd name="T81" fmla="*/ 30 h 828"/>
              <a:gd name="T82" fmla="*/ 296 w 640"/>
              <a:gd name="T83" fmla="*/ 0 h 828"/>
              <a:gd name="T84" fmla="*/ 180 w 640"/>
              <a:gd name="T85" fmla="*/ 31 h 828"/>
              <a:gd name="T86" fmla="*/ 145 w 640"/>
              <a:gd name="T87" fmla="*/ 50 h 828"/>
              <a:gd name="T88" fmla="*/ 252 w 640"/>
              <a:gd name="T89" fmla="*/ 325 h 828"/>
              <a:gd name="T90" fmla="*/ 309 w 640"/>
              <a:gd name="T91" fmla="*/ 342 h 828"/>
              <a:gd name="T92" fmla="*/ 284 w 640"/>
              <a:gd name="T93" fmla="*/ 423 h 828"/>
              <a:gd name="T94" fmla="*/ 257 w 640"/>
              <a:gd name="T95" fmla="*/ 437 h 828"/>
              <a:gd name="T96" fmla="*/ 236 w 640"/>
              <a:gd name="T97" fmla="*/ 450 h 828"/>
              <a:gd name="T98" fmla="*/ 201 w 640"/>
              <a:gd name="T99" fmla="*/ 422 h 828"/>
              <a:gd name="T100" fmla="*/ 192 w 640"/>
              <a:gd name="T101" fmla="*/ 403 h 828"/>
              <a:gd name="T102" fmla="*/ 147 w 640"/>
              <a:gd name="T103" fmla="*/ 409 h 828"/>
              <a:gd name="T104" fmla="*/ 157 w 640"/>
              <a:gd name="T105" fmla="*/ 373 h 828"/>
              <a:gd name="T106" fmla="*/ 189 w 640"/>
              <a:gd name="T107" fmla="*/ 355 h 828"/>
              <a:gd name="T108" fmla="*/ 199 w 640"/>
              <a:gd name="T109" fmla="*/ 332 h 828"/>
              <a:gd name="T110" fmla="*/ 222 w 640"/>
              <a:gd name="T111" fmla="*/ 310 h 828"/>
              <a:gd name="T112" fmla="*/ 284 w 640"/>
              <a:gd name="T113" fmla="*/ 423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0" h="828">
                <a:moveTo>
                  <a:pt x="132" y="86"/>
                </a:moveTo>
                <a:lnTo>
                  <a:pt x="104" y="95"/>
                </a:lnTo>
                <a:lnTo>
                  <a:pt x="104" y="95"/>
                </a:lnTo>
                <a:lnTo>
                  <a:pt x="96" y="92"/>
                </a:lnTo>
                <a:lnTo>
                  <a:pt x="79" y="88"/>
                </a:lnTo>
                <a:lnTo>
                  <a:pt x="68" y="87"/>
                </a:lnTo>
                <a:lnTo>
                  <a:pt x="57" y="87"/>
                </a:lnTo>
                <a:lnTo>
                  <a:pt x="48" y="88"/>
                </a:lnTo>
                <a:lnTo>
                  <a:pt x="38" y="91"/>
                </a:lnTo>
                <a:lnTo>
                  <a:pt x="38" y="91"/>
                </a:lnTo>
                <a:lnTo>
                  <a:pt x="30" y="96"/>
                </a:lnTo>
                <a:lnTo>
                  <a:pt x="23" y="102"/>
                </a:lnTo>
                <a:lnTo>
                  <a:pt x="17" y="109"/>
                </a:lnTo>
                <a:lnTo>
                  <a:pt x="12" y="119"/>
                </a:lnTo>
                <a:lnTo>
                  <a:pt x="9" y="130"/>
                </a:lnTo>
                <a:lnTo>
                  <a:pt x="5" y="142"/>
                </a:lnTo>
                <a:lnTo>
                  <a:pt x="2" y="155"/>
                </a:lnTo>
                <a:lnTo>
                  <a:pt x="1" y="170"/>
                </a:lnTo>
                <a:lnTo>
                  <a:pt x="1" y="170"/>
                </a:lnTo>
                <a:lnTo>
                  <a:pt x="0" y="183"/>
                </a:lnTo>
                <a:lnTo>
                  <a:pt x="1" y="194"/>
                </a:lnTo>
                <a:lnTo>
                  <a:pt x="4" y="203"/>
                </a:lnTo>
                <a:lnTo>
                  <a:pt x="6" y="209"/>
                </a:lnTo>
                <a:lnTo>
                  <a:pt x="10" y="213"/>
                </a:lnTo>
                <a:lnTo>
                  <a:pt x="12" y="216"/>
                </a:lnTo>
                <a:lnTo>
                  <a:pt x="16" y="218"/>
                </a:lnTo>
                <a:lnTo>
                  <a:pt x="48" y="227"/>
                </a:lnTo>
                <a:lnTo>
                  <a:pt x="48" y="227"/>
                </a:lnTo>
                <a:lnTo>
                  <a:pt x="62" y="235"/>
                </a:lnTo>
                <a:lnTo>
                  <a:pt x="74" y="241"/>
                </a:lnTo>
                <a:lnTo>
                  <a:pt x="84" y="243"/>
                </a:lnTo>
                <a:lnTo>
                  <a:pt x="84" y="243"/>
                </a:lnTo>
                <a:lnTo>
                  <a:pt x="94" y="244"/>
                </a:lnTo>
                <a:lnTo>
                  <a:pt x="105" y="244"/>
                </a:lnTo>
                <a:lnTo>
                  <a:pt x="118" y="243"/>
                </a:lnTo>
                <a:lnTo>
                  <a:pt x="150" y="231"/>
                </a:lnTo>
                <a:lnTo>
                  <a:pt x="150" y="231"/>
                </a:lnTo>
                <a:lnTo>
                  <a:pt x="146" y="233"/>
                </a:lnTo>
                <a:lnTo>
                  <a:pt x="139" y="239"/>
                </a:lnTo>
                <a:lnTo>
                  <a:pt x="134" y="244"/>
                </a:lnTo>
                <a:lnTo>
                  <a:pt x="130" y="250"/>
                </a:lnTo>
                <a:lnTo>
                  <a:pt x="128" y="257"/>
                </a:lnTo>
                <a:lnTo>
                  <a:pt x="128" y="265"/>
                </a:lnTo>
                <a:lnTo>
                  <a:pt x="128" y="265"/>
                </a:lnTo>
                <a:lnTo>
                  <a:pt x="129" y="272"/>
                </a:lnTo>
                <a:lnTo>
                  <a:pt x="130" y="280"/>
                </a:lnTo>
                <a:lnTo>
                  <a:pt x="135" y="293"/>
                </a:lnTo>
                <a:lnTo>
                  <a:pt x="140" y="306"/>
                </a:lnTo>
                <a:lnTo>
                  <a:pt x="140" y="306"/>
                </a:lnTo>
                <a:lnTo>
                  <a:pt x="104" y="366"/>
                </a:lnTo>
                <a:lnTo>
                  <a:pt x="104" y="366"/>
                </a:lnTo>
                <a:lnTo>
                  <a:pt x="100" y="371"/>
                </a:lnTo>
                <a:lnTo>
                  <a:pt x="95" y="377"/>
                </a:lnTo>
                <a:lnTo>
                  <a:pt x="85" y="386"/>
                </a:lnTo>
                <a:lnTo>
                  <a:pt x="80" y="390"/>
                </a:lnTo>
                <a:lnTo>
                  <a:pt x="77" y="397"/>
                </a:lnTo>
                <a:lnTo>
                  <a:pt x="73" y="401"/>
                </a:lnTo>
                <a:lnTo>
                  <a:pt x="72" y="407"/>
                </a:lnTo>
                <a:lnTo>
                  <a:pt x="72" y="407"/>
                </a:lnTo>
                <a:lnTo>
                  <a:pt x="71" y="415"/>
                </a:lnTo>
                <a:lnTo>
                  <a:pt x="72" y="421"/>
                </a:lnTo>
                <a:lnTo>
                  <a:pt x="76" y="434"/>
                </a:lnTo>
                <a:lnTo>
                  <a:pt x="79" y="444"/>
                </a:lnTo>
                <a:lnTo>
                  <a:pt x="82" y="448"/>
                </a:lnTo>
                <a:lnTo>
                  <a:pt x="82" y="448"/>
                </a:lnTo>
                <a:lnTo>
                  <a:pt x="79" y="460"/>
                </a:lnTo>
                <a:lnTo>
                  <a:pt x="77" y="493"/>
                </a:lnTo>
                <a:lnTo>
                  <a:pt x="77" y="493"/>
                </a:lnTo>
                <a:lnTo>
                  <a:pt x="76" y="512"/>
                </a:lnTo>
                <a:lnTo>
                  <a:pt x="77" y="528"/>
                </a:lnTo>
                <a:lnTo>
                  <a:pt x="79" y="554"/>
                </a:lnTo>
                <a:lnTo>
                  <a:pt x="79" y="554"/>
                </a:lnTo>
                <a:lnTo>
                  <a:pt x="79" y="566"/>
                </a:lnTo>
                <a:lnTo>
                  <a:pt x="77" y="578"/>
                </a:lnTo>
                <a:lnTo>
                  <a:pt x="74" y="593"/>
                </a:lnTo>
                <a:lnTo>
                  <a:pt x="72" y="608"/>
                </a:lnTo>
                <a:lnTo>
                  <a:pt x="72" y="608"/>
                </a:lnTo>
                <a:lnTo>
                  <a:pt x="71" y="617"/>
                </a:lnTo>
                <a:lnTo>
                  <a:pt x="71" y="625"/>
                </a:lnTo>
                <a:lnTo>
                  <a:pt x="72" y="634"/>
                </a:lnTo>
                <a:lnTo>
                  <a:pt x="73" y="642"/>
                </a:lnTo>
                <a:lnTo>
                  <a:pt x="77" y="650"/>
                </a:lnTo>
                <a:lnTo>
                  <a:pt x="80" y="658"/>
                </a:lnTo>
                <a:lnTo>
                  <a:pt x="85" y="667"/>
                </a:lnTo>
                <a:lnTo>
                  <a:pt x="93" y="677"/>
                </a:lnTo>
                <a:lnTo>
                  <a:pt x="93" y="677"/>
                </a:lnTo>
                <a:lnTo>
                  <a:pt x="101" y="686"/>
                </a:lnTo>
                <a:lnTo>
                  <a:pt x="111" y="696"/>
                </a:lnTo>
                <a:lnTo>
                  <a:pt x="123" y="707"/>
                </a:lnTo>
                <a:lnTo>
                  <a:pt x="135" y="716"/>
                </a:lnTo>
                <a:lnTo>
                  <a:pt x="147" y="724"/>
                </a:lnTo>
                <a:lnTo>
                  <a:pt x="160" y="729"/>
                </a:lnTo>
                <a:lnTo>
                  <a:pt x="166" y="730"/>
                </a:lnTo>
                <a:lnTo>
                  <a:pt x="172" y="730"/>
                </a:lnTo>
                <a:lnTo>
                  <a:pt x="177" y="730"/>
                </a:lnTo>
                <a:lnTo>
                  <a:pt x="180" y="728"/>
                </a:lnTo>
                <a:lnTo>
                  <a:pt x="180" y="728"/>
                </a:lnTo>
                <a:lnTo>
                  <a:pt x="190" y="722"/>
                </a:lnTo>
                <a:lnTo>
                  <a:pt x="200" y="714"/>
                </a:lnTo>
                <a:lnTo>
                  <a:pt x="211" y="706"/>
                </a:lnTo>
                <a:lnTo>
                  <a:pt x="219" y="695"/>
                </a:lnTo>
                <a:lnTo>
                  <a:pt x="228" y="685"/>
                </a:lnTo>
                <a:lnTo>
                  <a:pt x="234" y="675"/>
                </a:lnTo>
                <a:lnTo>
                  <a:pt x="237" y="666"/>
                </a:lnTo>
                <a:lnTo>
                  <a:pt x="237" y="661"/>
                </a:lnTo>
                <a:lnTo>
                  <a:pt x="237" y="657"/>
                </a:lnTo>
                <a:lnTo>
                  <a:pt x="237" y="657"/>
                </a:lnTo>
                <a:lnTo>
                  <a:pt x="235" y="649"/>
                </a:lnTo>
                <a:lnTo>
                  <a:pt x="234" y="639"/>
                </a:lnTo>
                <a:lnTo>
                  <a:pt x="231" y="618"/>
                </a:lnTo>
                <a:lnTo>
                  <a:pt x="233" y="599"/>
                </a:lnTo>
                <a:lnTo>
                  <a:pt x="234" y="593"/>
                </a:lnTo>
                <a:lnTo>
                  <a:pt x="235" y="588"/>
                </a:lnTo>
                <a:lnTo>
                  <a:pt x="235" y="588"/>
                </a:lnTo>
                <a:lnTo>
                  <a:pt x="240" y="578"/>
                </a:lnTo>
                <a:lnTo>
                  <a:pt x="246" y="563"/>
                </a:lnTo>
                <a:lnTo>
                  <a:pt x="251" y="550"/>
                </a:lnTo>
                <a:lnTo>
                  <a:pt x="255" y="541"/>
                </a:lnTo>
                <a:lnTo>
                  <a:pt x="255" y="541"/>
                </a:lnTo>
                <a:lnTo>
                  <a:pt x="269" y="518"/>
                </a:lnTo>
                <a:lnTo>
                  <a:pt x="269" y="518"/>
                </a:lnTo>
                <a:lnTo>
                  <a:pt x="276" y="513"/>
                </a:lnTo>
                <a:lnTo>
                  <a:pt x="285" y="509"/>
                </a:lnTo>
                <a:lnTo>
                  <a:pt x="295" y="504"/>
                </a:lnTo>
                <a:lnTo>
                  <a:pt x="295" y="504"/>
                </a:lnTo>
                <a:lnTo>
                  <a:pt x="297" y="502"/>
                </a:lnTo>
                <a:lnTo>
                  <a:pt x="300" y="501"/>
                </a:lnTo>
                <a:lnTo>
                  <a:pt x="303" y="495"/>
                </a:lnTo>
                <a:lnTo>
                  <a:pt x="306" y="489"/>
                </a:lnTo>
                <a:lnTo>
                  <a:pt x="307" y="482"/>
                </a:lnTo>
                <a:lnTo>
                  <a:pt x="309" y="468"/>
                </a:lnTo>
                <a:lnTo>
                  <a:pt x="309" y="462"/>
                </a:lnTo>
                <a:lnTo>
                  <a:pt x="360" y="459"/>
                </a:lnTo>
                <a:lnTo>
                  <a:pt x="360" y="459"/>
                </a:lnTo>
                <a:lnTo>
                  <a:pt x="360" y="471"/>
                </a:lnTo>
                <a:lnTo>
                  <a:pt x="360" y="500"/>
                </a:lnTo>
                <a:lnTo>
                  <a:pt x="363" y="533"/>
                </a:lnTo>
                <a:lnTo>
                  <a:pt x="365" y="549"/>
                </a:lnTo>
                <a:lnTo>
                  <a:pt x="369" y="561"/>
                </a:lnTo>
                <a:lnTo>
                  <a:pt x="369" y="561"/>
                </a:lnTo>
                <a:lnTo>
                  <a:pt x="375" y="580"/>
                </a:lnTo>
                <a:lnTo>
                  <a:pt x="379" y="589"/>
                </a:lnTo>
                <a:lnTo>
                  <a:pt x="381" y="600"/>
                </a:lnTo>
                <a:lnTo>
                  <a:pt x="382" y="611"/>
                </a:lnTo>
                <a:lnTo>
                  <a:pt x="382" y="623"/>
                </a:lnTo>
                <a:lnTo>
                  <a:pt x="382" y="638"/>
                </a:lnTo>
                <a:lnTo>
                  <a:pt x="380" y="656"/>
                </a:lnTo>
                <a:lnTo>
                  <a:pt x="380" y="656"/>
                </a:lnTo>
                <a:lnTo>
                  <a:pt x="373" y="700"/>
                </a:lnTo>
                <a:lnTo>
                  <a:pt x="370" y="712"/>
                </a:lnTo>
                <a:lnTo>
                  <a:pt x="364" y="726"/>
                </a:lnTo>
                <a:lnTo>
                  <a:pt x="364" y="726"/>
                </a:lnTo>
                <a:lnTo>
                  <a:pt x="348" y="763"/>
                </a:lnTo>
                <a:lnTo>
                  <a:pt x="345" y="776"/>
                </a:lnTo>
                <a:lnTo>
                  <a:pt x="343" y="780"/>
                </a:lnTo>
                <a:lnTo>
                  <a:pt x="343" y="783"/>
                </a:lnTo>
                <a:lnTo>
                  <a:pt x="343" y="783"/>
                </a:lnTo>
                <a:lnTo>
                  <a:pt x="341" y="784"/>
                </a:lnTo>
                <a:lnTo>
                  <a:pt x="335" y="785"/>
                </a:lnTo>
                <a:lnTo>
                  <a:pt x="325" y="787"/>
                </a:lnTo>
                <a:lnTo>
                  <a:pt x="315" y="791"/>
                </a:lnTo>
                <a:lnTo>
                  <a:pt x="307" y="795"/>
                </a:lnTo>
                <a:lnTo>
                  <a:pt x="303" y="797"/>
                </a:lnTo>
                <a:lnTo>
                  <a:pt x="301" y="801"/>
                </a:lnTo>
                <a:lnTo>
                  <a:pt x="298" y="804"/>
                </a:lnTo>
                <a:lnTo>
                  <a:pt x="298" y="808"/>
                </a:lnTo>
                <a:lnTo>
                  <a:pt x="300" y="812"/>
                </a:lnTo>
                <a:lnTo>
                  <a:pt x="303" y="817"/>
                </a:lnTo>
                <a:lnTo>
                  <a:pt x="303" y="817"/>
                </a:lnTo>
                <a:lnTo>
                  <a:pt x="307" y="820"/>
                </a:lnTo>
                <a:lnTo>
                  <a:pt x="312" y="824"/>
                </a:lnTo>
                <a:lnTo>
                  <a:pt x="317" y="826"/>
                </a:lnTo>
                <a:lnTo>
                  <a:pt x="321" y="828"/>
                </a:lnTo>
                <a:lnTo>
                  <a:pt x="332" y="828"/>
                </a:lnTo>
                <a:lnTo>
                  <a:pt x="345" y="826"/>
                </a:lnTo>
                <a:lnTo>
                  <a:pt x="371" y="821"/>
                </a:lnTo>
                <a:lnTo>
                  <a:pt x="385" y="820"/>
                </a:lnTo>
                <a:lnTo>
                  <a:pt x="399" y="821"/>
                </a:lnTo>
                <a:lnTo>
                  <a:pt x="399" y="821"/>
                </a:lnTo>
                <a:lnTo>
                  <a:pt x="413" y="823"/>
                </a:lnTo>
                <a:lnTo>
                  <a:pt x="425" y="821"/>
                </a:lnTo>
                <a:lnTo>
                  <a:pt x="437" y="818"/>
                </a:lnTo>
                <a:lnTo>
                  <a:pt x="447" y="814"/>
                </a:lnTo>
                <a:lnTo>
                  <a:pt x="455" y="809"/>
                </a:lnTo>
                <a:lnTo>
                  <a:pt x="461" y="803"/>
                </a:lnTo>
                <a:lnTo>
                  <a:pt x="465" y="800"/>
                </a:lnTo>
                <a:lnTo>
                  <a:pt x="466" y="796"/>
                </a:lnTo>
                <a:lnTo>
                  <a:pt x="466" y="796"/>
                </a:lnTo>
                <a:lnTo>
                  <a:pt x="466" y="792"/>
                </a:lnTo>
                <a:lnTo>
                  <a:pt x="468" y="790"/>
                </a:lnTo>
                <a:lnTo>
                  <a:pt x="469" y="784"/>
                </a:lnTo>
                <a:lnTo>
                  <a:pt x="474" y="778"/>
                </a:lnTo>
                <a:lnTo>
                  <a:pt x="474" y="778"/>
                </a:lnTo>
                <a:lnTo>
                  <a:pt x="475" y="778"/>
                </a:lnTo>
                <a:lnTo>
                  <a:pt x="477" y="778"/>
                </a:lnTo>
                <a:lnTo>
                  <a:pt x="481" y="775"/>
                </a:lnTo>
                <a:lnTo>
                  <a:pt x="482" y="773"/>
                </a:lnTo>
                <a:lnTo>
                  <a:pt x="482" y="769"/>
                </a:lnTo>
                <a:lnTo>
                  <a:pt x="482" y="769"/>
                </a:lnTo>
                <a:lnTo>
                  <a:pt x="508" y="645"/>
                </a:lnTo>
                <a:lnTo>
                  <a:pt x="525" y="556"/>
                </a:lnTo>
                <a:lnTo>
                  <a:pt x="535" y="501"/>
                </a:lnTo>
                <a:lnTo>
                  <a:pt x="535" y="501"/>
                </a:lnTo>
                <a:lnTo>
                  <a:pt x="538" y="479"/>
                </a:lnTo>
                <a:lnTo>
                  <a:pt x="541" y="462"/>
                </a:lnTo>
                <a:lnTo>
                  <a:pt x="543" y="445"/>
                </a:lnTo>
                <a:lnTo>
                  <a:pt x="546" y="422"/>
                </a:lnTo>
                <a:lnTo>
                  <a:pt x="546" y="422"/>
                </a:lnTo>
                <a:lnTo>
                  <a:pt x="547" y="407"/>
                </a:lnTo>
                <a:lnTo>
                  <a:pt x="552" y="394"/>
                </a:lnTo>
                <a:lnTo>
                  <a:pt x="556" y="382"/>
                </a:lnTo>
                <a:lnTo>
                  <a:pt x="563" y="371"/>
                </a:lnTo>
                <a:lnTo>
                  <a:pt x="572" y="355"/>
                </a:lnTo>
                <a:lnTo>
                  <a:pt x="577" y="350"/>
                </a:lnTo>
                <a:lnTo>
                  <a:pt x="577" y="350"/>
                </a:lnTo>
                <a:lnTo>
                  <a:pt x="583" y="348"/>
                </a:lnTo>
                <a:lnTo>
                  <a:pt x="597" y="343"/>
                </a:lnTo>
                <a:lnTo>
                  <a:pt x="604" y="338"/>
                </a:lnTo>
                <a:lnTo>
                  <a:pt x="612" y="333"/>
                </a:lnTo>
                <a:lnTo>
                  <a:pt x="619" y="327"/>
                </a:lnTo>
                <a:lnTo>
                  <a:pt x="625" y="321"/>
                </a:lnTo>
                <a:lnTo>
                  <a:pt x="625" y="321"/>
                </a:lnTo>
                <a:lnTo>
                  <a:pt x="628" y="311"/>
                </a:lnTo>
                <a:lnTo>
                  <a:pt x="633" y="297"/>
                </a:lnTo>
                <a:lnTo>
                  <a:pt x="637" y="278"/>
                </a:lnTo>
                <a:lnTo>
                  <a:pt x="639" y="257"/>
                </a:lnTo>
                <a:lnTo>
                  <a:pt x="640" y="232"/>
                </a:lnTo>
                <a:lnTo>
                  <a:pt x="639" y="220"/>
                </a:lnTo>
                <a:lnTo>
                  <a:pt x="637" y="207"/>
                </a:lnTo>
                <a:lnTo>
                  <a:pt x="634" y="192"/>
                </a:lnTo>
                <a:lnTo>
                  <a:pt x="631" y="179"/>
                </a:lnTo>
                <a:lnTo>
                  <a:pt x="626" y="164"/>
                </a:lnTo>
                <a:lnTo>
                  <a:pt x="620" y="151"/>
                </a:lnTo>
                <a:lnTo>
                  <a:pt x="620" y="151"/>
                </a:lnTo>
                <a:lnTo>
                  <a:pt x="611" y="137"/>
                </a:lnTo>
                <a:lnTo>
                  <a:pt x="602" y="124"/>
                </a:lnTo>
                <a:lnTo>
                  <a:pt x="591" y="113"/>
                </a:lnTo>
                <a:lnTo>
                  <a:pt x="578" y="103"/>
                </a:lnTo>
                <a:lnTo>
                  <a:pt x="565" y="93"/>
                </a:lnTo>
                <a:lnTo>
                  <a:pt x="550" y="85"/>
                </a:lnTo>
                <a:lnTo>
                  <a:pt x="536" y="78"/>
                </a:lnTo>
                <a:lnTo>
                  <a:pt x="520" y="70"/>
                </a:lnTo>
                <a:lnTo>
                  <a:pt x="488" y="58"/>
                </a:lnTo>
                <a:lnTo>
                  <a:pt x="457" y="48"/>
                </a:lnTo>
                <a:lnTo>
                  <a:pt x="427" y="39"/>
                </a:lnTo>
                <a:lnTo>
                  <a:pt x="401" y="30"/>
                </a:lnTo>
                <a:lnTo>
                  <a:pt x="401" y="30"/>
                </a:lnTo>
                <a:lnTo>
                  <a:pt x="359" y="14"/>
                </a:lnTo>
                <a:lnTo>
                  <a:pt x="328" y="4"/>
                </a:lnTo>
                <a:lnTo>
                  <a:pt x="315" y="1"/>
                </a:lnTo>
                <a:lnTo>
                  <a:pt x="304" y="0"/>
                </a:lnTo>
                <a:lnTo>
                  <a:pt x="296" y="0"/>
                </a:lnTo>
                <a:lnTo>
                  <a:pt x="286" y="1"/>
                </a:lnTo>
                <a:lnTo>
                  <a:pt x="286" y="1"/>
                </a:lnTo>
                <a:lnTo>
                  <a:pt x="261" y="7"/>
                </a:lnTo>
                <a:lnTo>
                  <a:pt x="225" y="17"/>
                </a:lnTo>
                <a:lnTo>
                  <a:pt x="192" y="26"/>
                </a:lnTo>
                <a:lnTo>
                  <a:pt x="180" y="31"/>
                </a:lnTo>
                <a:lnTo>
                  <a:pt x="174" y="35"/>
                </a:lnTo>
                <a:lnTo>
                  <a:pt x="174" y="35"/>
                </a:lnTo>
                <a:lnTo>
                  <a:pt x="168" y="40"/>
                </a:lnTo>
                <a:lnTo>
                  <a:pt x="162" y="42"/>
                </a:lnTo>
                <a:lnTo>
                  <a:pt x="155" y="45"/>
                </a:lnTo>
                <a:lnTo>
                  <a:pt x="145" y="50"/>
                </a:lnTo>
                <a:lnTo>
                  <a:pt x="132" y="86"/>
                </a:lnTo>
                <a:close/>
                <a:moveTo>
                  <a:pt x="223" y="302"/>
                </a:moveTo>
                <a:lnTo>
                  <a:pt x="223" y="302"/>
                </a:lnTo>
                <a:lnTo>
                  <a:pt x="227" y="305"/>
                </a:lnTo>
                <a:lnTo>
                  <a:pt x="237" y="315"/>
                </a:lnTo>
                <a:lnTo>
                  <a:pt x="252" y="325"/>
                </a:lnTo>
                <a:lnTo>
                  <a:pt x="259" y="330"/>
                </a:lnTo>
                <a:lnTo>
                  <a:pt x="268" y="333"/>
                </a:lnTo>
                <a:lnTo>
                  <a:pt x="268" y="333"/>
                </a:lnTo>
                <a:lnTo>
                  <a:pt x="283" y="338"/>
                </a:lnTo>
                <a:lnTo>
                  <a:pt x="296" y="341"/>
                </a:lnTo>
                <a:lnTo>
                  <a:pt x="309" y="342"/>
                </a:lnTo>
                <a:lnTo>
                  <a:pt x="309" y="342"/>
                </a:lnTo>
                <a:lnTo>
                  <a:pt x="298" y="367"/>
                </a:lnTo>
                <a:lnTo>
                  <a:pt x="291" y="386"/>
                </a:lnTo>
                <a:lnTo>
                  <a:pt x="286" y="397"/>
                </a:lnTo>
                <a:lnTo>
                  <a:pt x="286" y="397"/>
                </a:lnTo>
                <a:lnTo>
                  <a:pt x="284" y="423"/>
                </a:lnTo>
                <a:lnTo>
                  <a:pt x="284" y="423"/>
                </a:lnTo>
                <a:lnTo>
                  <a:pt x="283" y="423"/>
                </a:lnTo>
                <a:lnTo>
                  <a:pt x="280" y="423"/>
                </a:lnTo>
                <a:lnTo>
                  <a:pt x="268" y="431"/>
                </a:lnTo>
                <a:lnTo>
                  <a:pt x="268" y="431"/>
                </a:lnTo>
                <a:lnTo>
                  <a:pt x="257" y="437"/>
                </a:lnTo>
                <a:lnTo>
                  <a:pt x="251" y="442"/>
                </a:lnTo>
                <a:lnTo>
                  <a:pt x="246" y="444"/>
                </a:lnTo>
                <a:lnTo>
                  <a:pt x="242" y="446"/>
                </a:lnTo>
                <a:lnTo>
                  <a:pt x="242" y="446"/>
                </a:lnTo>
                <a:lnTo>
                  <a:pt x="239" y="448"/>
                </a:lnTo>
                <a:lnTo>
                  <a:pt x="236" y="450"/>
                </a:lnTo>
                <a:lnTo>
                  <a:pt x="231" y="456"/>
                </a:lnTo>
                <a:lnTo>
                  <a:pt x="225" y="463"/>
                </a:lnTo>
                <a:lnTo>
                  <a:pt x="200" y="442"/>
                </a:lnTo>
                <a:lnTo>
                  <a:pt x="200" y="442"/>
                </a:lnTo>
                <a:lnTo>
                  <a:pt x="201" y="435"/>
                </a:lnTo>
                <a:lnTo>
                  <a:pt x="201" y="422"/>
                </a:lnTo>
                <a:lnTo>
                  <a:pt x="201" y="415"/>
                </a:lnTo>
                <a:lnTo>
                  <a:pt x="199" y="409"/>
                </a:lnTo>
                <a:lnTo>
                  <a:pt x="196" y="405"/>
                </a:lnTo>
                <a:lnTo>
                  <a:pt x="195" y="404"/>
                </a:lnTo>
                <a:lnTo>
                  <a:pt x="192" y="403"/>
                </a:lnTo>
                <a:lnTo>
                  <a:pt x="192" y="403"/>
                </a:lnTo>
                <a:lnTo>
                  <a:pt x="175" y="403"/>
                </a:lnTo>
                <a:lnTo>
                  <a:pt x="167" y="405"/>
                </a:lnTo>
                <a:lnTo>
                  <a:pt x="167" y="405"/>
                </a:lnTo>
                <a:lnTo>
                  <a:pt x="156" y="407"/>
                </a:lnTo>
                <a:lnTo>
                  <a:pt x="150" y="409"/>
                </a:lnTo>
                <a:lnTo>
                  <a:pt x="147" y="409"/>
                </a:lnTo>
                <a:lnTo>
                  <a:pt x="147" y="409"/>
                </a:lnTo>
                <a:lnTo>
                  <a:pt x="135" y="405"/>
                </a:lnTo>
                <a:lnTo>
                  <a:pt x="135" y="405"/>
                </a:lnTo>
                <a:lnTo>
                  <a:pt x="144" y="394"/>
                </a:lnTo>
                <a:lnTo>
                  <a:pt x="150" y="384"/>
                </a:lnTo>
                <a:lnTo>
                  <a:pt x="157" y="373"/>
                </a:lnTo>
                <a:lnTo>
                  <a:pt x="157" y="373"/>
                </a:lnTo>
                <a:lnTo>
                  <a:pt x="161" y="369"/>
                </a:lnTo>
                <a:lnTo>
                  <a:pt x="166" y="365"/>
                </a:lnTo>
                <a:lnTo>
                  <a:pt x="170" y="361"/>
                </a:lnTo>
                <a:lnTo>
                  <a:pt x="177" y="359"/>
                </a:lnTo>
                <a:lnTo>
                  <a:pt x="189" y="355"/>
                </a:lnTo>
                <a:lnTo>
                  <a:pt x="197" y="351"/>
                </a:lnTo>
                <a:lnTo>
                  <a:pt x="197" y="351"/>
                </a:lnTo>
                <a:lnTo>
                  <a:pt x="199" y="349"/>
                </a:lnTo>
                <a:lnTo>
                  <a:pt x="200" y="347"/>
                </a:lnTo>
                <a:lnTo>
                  <a:pt x="200" y="341"/>
                </a:lnTo>
                <a:lnTo>
                  <a:pt x="199" y="332"/>
                </a:lnTo>
                <a:lnTo>
                  <a:pt x="199" y="332"/>
                </a:lnTo>
                <a:lnTo>
                  <a:pt x="208" y="327"/>
                </a:lnTo>
                <a:lnTo>
                  <a:pt x="219" y="321"/>
                </a:lnTo>
                <a:lnTo>
                  <a:pt x="219" y="321"/>
                </a:lnTo>
                <a:lnTo>
                  <a:pt x="222" y="316"/>
                </a:lnTo>
                <a:lnTo>
                  <a:pt x="222" y="310"/>
                </a:lnTo>
                <a:lnTo>
                  <a:pt x="223" y="302"/>
                </a:lnTo>
                <a:lnTo>
                  <a:pt x="223" y="302"/>
                </a:lnTo>
                <a:close/>
                <a:moveTo>
                  <a:pt x="284" y="423"/>
                </a:moveTo>
                <a:lnTo>
                  <a:pt x="284" y="423"/>
                </a:lnTo>
                <a:lnTo>
                  <a:pt x="284" y="423"/>
                </a:lnTo>
                <a:lnTo>
                  <a:pt x="284" y="4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id="{C9AED2DA-E94D-4289-82F1-040A966E4228}"/>
              </a:ext>
            </a:extLst>
          </p:cNvPr>
          <p:cNvSpPr>
            <a:spLocks/>
          </p:cNvSpPr>
          <p:nvPr/>
        </p:nvSpPr>
        <p:spPr bwMode="auto">
          <a:xfrm>
            <a:off x="4513689" y="2822053"/>
            <a:ext cx="944095" cy="1558141"/>
          </a:xfrm>
          <a:custGeom>
            <a:avLst/>
            <a:gdLst>
              <a:gd name="T0" fmla="*/ 500 w 738"/>
              <a:gd name="T1" fmla="*/ 169 h 1218"/>
              <a:gd name="T2" fmla="*/ 517 w 738"/>
              <a:gd name="T3" fmla="*/ 158 h 1218"/>
              <a:gd name="T4" fmla="*/ 487 w 738"/>
              <a:gd name="T5" fmla="*/ 91 h 1218"/>
              <a:gd name="T6" fmla="*/ 472 w 738"/>
              <a:gd name="T7" fmla="*/ 38 h 1218"/>
              <a:gd name="T8" fmla="*/ 437 w 738"/>
              <a:gd name="T9" fmla="*/ 6 h 1218"/>
              <a:gd name="T10" fmla="*/ 403 w 738"/>
              <a:gd name="T11" fmla="*/ 0 h 1218"/>
              <a:gd name="T12" fmla="*/ 344 w 738"/>
              <a:gd name="T13" fmla="*/ 13 h 1218"/>
              <a:gd name="T14" fmla="*/ 330 w 738"/>
              <a:gd name="T15" fmla="*/ 52 h 1218"/>
              <a:gd name="T16" fmla="*/ 314 w 738"/>
              <a:gd name="T17" fmla="*/ 72 h 1218"/>
              <a:gd name="T18" fmla="*/ 297 w 738"/>
              <a:gd name="T19" fmla="*/ 79 h 1218"/>
              <a:gd name="T20" fmla="*/ 250 w 738"/>
              <a:gd name="T21" fmla="*/ 105 h 1218"/>
              <a:gd name="T22" fmla="*/ 168 w 738"/>
              <a:gd name="T23" fmla="*/ 106 h 1218"/>
              <a:gd name="T24" fmla="*/ 104 w 738"/>
              <a:gd name="T25" fmla="*/ 158 h 1218"/>
              <a:gd name="T26" fmla="*/ 64 w 738"/>
              <a:gd name="T27" fmla="*/ 225 h 1218"/>
              <a:gd name="T28" fmla="*/ 28 w 738"/>
              <a:gd name="T29" fmla="*/ 336 h 1218"/>
              <a:gd name="T30" fmla="*/ 0 w 738"/>
              <a:gd name="T31" fmla="*/ 425 h 1218"/>
              <a:gd name="T32" fmla="*/ 16 w 738"/>
              <a:gd name="T33" fmla="*/ 472 h 1218"/>
              <a:gd name="T34" fmla="*/ 9 w 738"/>
              <a:gd name="T35" fmla="*/ 544 h 1218"/>
              <a:gd name="T36" fmla="*/ 32 w 738"/>
              <a:gd name="T37" fmla="*/ 678 h 1218"/>
              <a:gd name="T38" fmla="*/ 30 w 738"/>
              <a:gd name="T39" fmla="*/ 751 h 1218"/>
              <a:gd name="T40" fmla="*/ 10 w 738"/>
              <a:gd name="T41" fmla="*/ 828 h 1218"/>
              <a:gd name="T42" fmla="*/ 23 w 738"/>
              <a:gd name="T43" fmla="*/ 892 h 1218"/>
              <a:gd name="T44" fmla="*/ 39 w 738"/>
              <a:gd name="T45" fmla="*/ 991 h 1218"/>
              <a:gd name="T46" fmla="*/ 58 w 738"/>
              <a:gd name="T47" fmla="*/ 1054 h 1218"/>
              <a:gd name="T48" fmla="*/ 138 w 738"/>
              <a:gd name="T49" fmla="*/ 1109 h 1218"/>
              <a:gd name="T50" fmla="*/ 149 w 738"/>
              <a:gd name="T51" fmla="*/ 1158 h 1218"/>
              <a:gd name="T52" fmla="*/ 219 w 738"/>
              <a:gd name="T53" fmla="*/ 1198 h 1218"/>
              <a:gd name="T54" fmla="*/ 313 w 738"/>
              <a:gd name="T55" fmla="*/ 1216 h 1218"/>
              <a:gd name="T56" fmla="*/ 347 w 738"/>
              <a:gd name="T57" fmla="*/ 1188 h 1218"/>
              <a:gd name="T58" fmla="*/ 327 w 738"/>
              <a:gd name="T59" fmla="*/ 1166 h 1218"/>
              <a:gd name="T60" fmla="*/ 235 w 738"/>
              <a:gd name="T61" fmla="*/ 1108 h 1218"/>
              <a:gd name="T62" fmla="*/ 223 w 738"/>
              <a:gd name="T63" fmla="*/ 1023 h 1218"/>
              <a:gd name="T64" fmla="*/ 232 w 738"/>
              <a:gd name="T65" fmla="*/ 1008 h 1218"/>
              <a:gd name="T66" fmla="*/ 230 w 738"/>
              <a:gd name="T67" fmla="*/ 936 h 1218"/>
              <a:gd name="T68" fmla="*/ 233 w 738"/>
              <a:gd name="T69" fmla="*/ 888 h 1218"/>
              <a:gd name="T70" fmla="*/ 228 w 738"/>
              <a:gd name="T71" fmla="*/ 863 h 1218"/>
              <a:gd name="T72" fmla="*/ 232 w 738"/>
              <a:gd name="T73" fmla="*/ 726 h 1218"/>
              <a:gd name="T74" fmla="*/ 232 w 738"/>
              <a:gd name="T75" fmla="*/ 595 h 1218"/>
              <a:gd name="T76" fmla="*/ 275 w 738"/>
              <a:gd name="T77" fmla="*/ 604 h 1218"/>
              <a:gd name="T78" fmla="*/ 323 w 738"/>
              <a:gd name="T79" fmla="*/ 617 h 1218"/>
              <a:gd name="T80" fmla="*/ 362 w 738"/>
              <a:gd name="T81" fmla="*/ 636 h 1218"/>
              <a:gd name="T82" fmla="*/ 347 w 738"/>
              <a:gd name="T83" fmla="*/ 713 h 1218"/>
              <a:gd name="T84" fmla="*/ 319 w 738"/>
              <a:gd name="T85" fmla="*/ 757 h 1218"/>
              <a:gd name="T86" fmla="*/ 327 w 738"/>
              <a:gd name="T87" fmla="*/ 790 h 1218"/>
              <a:gd name="T88" fmla="*/ 484 w 738"/>
              <a:gd name="T89" fmla="*/ 872 h 1218"/>
              <a:gd name="T90" fmla="*/ 609 w 738"/>
              <a:gd name="T91" fmla="*/ 922 h 1218"/>
              <a:gd name="T92" fmla="*/ 629 w 738"/>
              <a:gd name="T93" fmla="*/ 897 h 1218"/>
              <a:gd name="T94" fmla="*/ 638 w 738"/>
              <a:gd name="T95" fmla="*/ 789 h 1218"/>
              <a:gd name="T96" fmla="*/ 619 w 738"/>
              <a:gd name="T97" fmla="*/ 685 h 1218"/>
              <a:gd name="T98" fmla="*/ 581 w 738"/>
              <a:gd name="T99" fmla="*/ 625 h 1218"/>
              <a:gd name="T100" fmla="*/ 738 w 738"/>
              <a:gd name="T101" fmla="*/ 519 h 1218"/>
              <a:gd name="T102" fmla="*/ 486 w 738"/>
              <a:gd name="T103" fmla="*/ 545 h 1218"/>
              <a:gd name="T104" fmla="*/ 445 w 738"/>
              <a:gd name="T105" fmla="*/ 457 h 1218"/>
              <a:gd name="T106" fmla="*/ 439 w 738"/>
              <a:gd name="T107" fmla="*/ 440 h 1218"/>
              <a:gd name="T108" fmla="*/ 389 w 738"/>
              <a:gd name="T109" fmla="*/ 409 h 1218"/>
              <a:gd name="T110" fmla="*/ 359 w 738"/>
              <a:gd name="T111" fmla="*/ 338 h 1218"/>
              <a:gd name="T112" fmla="*/ 369 w 738"/>
              <a:gd name="T113" fmla="*/ 229 h 1218"/>
              <a:gd name="T114" fmla="*/ 367 w 738"/>
              <a:gd name="T115" fmla="*/ 207 h 1218"/>
              <a:gd name="T116" fmla="*/ 415 w 738"/>
              <a:gd name="T117" fmla="*/ 192 h 1218"/>
              <a:gd name="T118" fmla="*/ 430 w 738"/>
              <a:gd name="T119" fmla="*/ 191 h 1218"/>
              <a:gd name="T120" fmla="*/ 448 w 738"/>
              <a:gd name="T121" fmla="*/ 155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8" h="1218">
                <a:moveTo>
                  <a:pt x="465" y="144"/>
                </a:moveTo>
                <a:lnTo>
                  <a:pt x="465" y="144"/>
                </a:lnTo>
                <a:lnTo>
                  <a:pt x="479" y="156"/>
                </a:lnTo>
                <a:lnTo>
                  <a:pt x="490" y="166"/>
                </a:lnTo>
                <a:lnTo>
                  <a:pt x="495" y="168"/>
                </a:lnTo>
                <a:lnTo>
                  <a:pt x="500" y="169"/>
                </a:lnTo>
                <a:lnTo>
                  <a:pt x="500" y="169"/>
                </a:lnTo>
                <a:lnTo>
                  <a:pt x="502" y="169"/>
                </a:lnTo>
                <a:lnTo>
                  <a:pt x="506" y="169"/>
                </a:lnTo>
                <a:lnTo>
                  <a:pt x="512" y="166"/>
                </a:lnTo>
                <a:lnTo>
                  <a:pt x="515" y="162"/>
                </a:lnTo>
                <a:lnTo>
                  <a:pt x="517" y="159"/>
                </a:lnTo>
                <a:lnTo>
                  <a:pt x="517" y="158"/>
                </a:lnTo>
                <a:lnTo>
                  <a:pt x="517" y="158"/>
                </a:lnTo>
                <a:lnTo>
                  <a:pt x="513" y="153"/>
                </a:lnTo>
                <a:lnTo>
                  <a:pt x="509" y="147"/>
                </a:lnTo>
                <a:lnTo>
                  <a:pt x="502" y="136"/>
                </a:lnTo>
                <a:lnTo>
                  <a:pt x="502" y="136"/>
                </a:lnTo>
                <a:lnTo>
                  <a:pt x="487" y="111"/>
                </a:lnTo>
                <a:lnTo>
                  <a:pt x="487" y="111"/>
                </a:lnTo>
                <a:lnTo>
                  <a:pt x="487" y="91"/>
                </a:lnTo>
                <a:lnTo>
                  <a:pt x="487" y="77"/>
                </a:lnTo>
                <a:lnTo>
                  <a:pt x="486" y="71"/>
                </a:lnTo>
                <a:lnTo>
                  <a:pt x="485" y="66"/>
                </a:lnTo>
                <a:lnTo>
                  <a:pt x="485" y="66"/>
                </a:lnTo>
                <a:lnTo>
                  <a:pt x="480" y="51"/>
                </a:lnTo>
                <a:lnTo>
                  <a:pt x="476" y="45"/>
                </a:lnTo>
                <a:lnTo>
                  <a:pt x="472" y="38"/>
                </a:lnTo>
                <a:lnTo>
                  <a:pt x="472" y="38"/>
                </a:lnTo>
                <a:lnTo>
                  <a:pt x="454" y="21"/>
                </a:lnTo>
                <a:lnTo>
                  <a:pt x="443" y="12"/>
                </a:lnTo>
                <a:lnTo>
                  <a:pt x="443" y="12"/>
                </a:lnTo>
                <a:lnTo>
                  <a:pt x="442" y="11"/>
                </a:lnTo>
                <a:lnTo>
                  <a:pt x="437" y="6"/>
                </a:lnTo>
                <a:lnTo>
                  <a:pt x="437" y="6"/>
                </a:lnTo>
                <a:lnTo>
                  <a:pt x="435" y="4"/>
                </a:lnTo>
                <a:lnTo>
                  <a:pt x="431" y="4"/>
                </a:lnTo>
                <a:lnTo>
                  <a:pt x="429" y="5"/>
                </a:lnTo>
                <a:lnTo>
                  <a:pt x="429" y="5"/>
                </a:lnTo>
                <a:lnTo>
                  <a:pt x="420" y="4"/>
                </a:lnTo>
                <a:lnTo>
                  <a:pt x="403" y="0"/>
                </a:lnTo>
                <a:lnTo>
                  <a:pt x="403" y="0"/>
                </a:lnTo>
                <a:lnTo>
                  <a:pt x="391" y="0"/>
                </a:lnTo>
                <a:lnTo>
                  <a:pt x="374" y="1"/>
                </a:lnTo>
                <a:lnTo>
                  <a:pt x="350" y="5"/>
                </a:lnTo>
                <a:lnTo>
                  <a:pt x="350" y="5"/>
                </a:lnTo>
                <a:lnTo>
                  <a:pt x="347" y="7"/>
                </a:lnTo>
                <a:lnTo>
                  <a:pt x="346" y="9"/>
                </a:lnTo>
                <a:lnTo>
                  <a:pt x="344" y="13"/>
                </a:lnTo>
                <a:lnTo>
                  <a:pt x="344" y="13"/>
                </a:lnTo>
                <a:lnTo>
                  <a:pt x="341" y="26"/>
                </a:lnTo>
                <a:lnTo>
                  <a:pt x="340" y="33"/>
                </a:lnTo>
                <a:lnTo>
                  <a:pt x="338" y="39"/>
                </a:lnTo>
                <a:lnTo>
                  <a:pt x="338" y="39"/>
                </a:lnTo>
                <a:lnTo>
                  <a:pt x="330" y="52"/>
                </a:lnTo>
                <a:lnTo>
                  <a:pt x="330" y="52"/>
                </a:lnTo>
                <a:lnTo>
                  <a:pt x="330" y="55"/>
                </a:lnTo>
                <a:lnTo>
                  <a:pt x="331" y="58"/>
                </a:lnTo>
                <a:lnTo>
                  <a:pt x="331" y="58"/>
                </a:lnTo>
                <a:lnTo>
                  <a:pt x="324" y="62"/>
                </a:lnTo>
                <a:lnTo>
                  <a:pt x="318" y="66"/>
                </a:lnTo>
                <a:lnTo>
                  <a:pt x="314" y="72"/>
                </a:lnTo>
                <a:lnTo>
                  <a:pt x="314" y="72"/>
                </a:lnTo>
                <a:lnTo>
                  <a:pt x="310" y="80"/>
                </a:lnTo>
                <a:lnTo>
                  <a:pt x="308" y="85"/>
                </a:lnTo>
                <a:lnTo>
                  <a:pt x="308" y="85"/>
                </a:lnTo>
                <a:lnTo>
                  <a:pt x="305" y="82"/>
                </a:lnTo>
                <a:lnTo>
                  <a:pt x="301" y="80"/>
                </a:lnTo>
                <a:lnTo>
                  <a:pt x="297" y="79"/>
                </a:lnTo>
                <a:lnTo>
                  <a:pt x="297" y="79"/>
                </a:lnTo>
                <a:lnTo>
                  <a:pt x="295" y="79"/>
                </a:lnTo>
                <a:lnTo>
                  <a:pt x="291" y="80"/>
                </a:lnTo>
                <a:lnTo>
                  <a:pt x="282" y="86"/>
                </a:lnTo>
                <a:lnTo>
                  <a:pt x="282" y="86"/>
                </a:lnTo>
                <a:lnTo>
                  <a:pt x="258" y="100"/>
                </a:lnTo>
                <a:lnTo>
                  <a:pt x="258" y="100"/>
                </a:lnTo>
                <a:lnTo>
                  <a:pt x="250" y="105"/>
                </a:lnTo>
                <a:lnTo>
                  <a:pt x="250" y="105"/>
                </a:lnTo>
                <a:lnTo>
                  <a:pt x="240" y="103"/>
                </a:lnTo>
                <a:lnTo>
                  <a:pt x="217" y="101"/>
                </a:lnTo>
                <a:lnTo>
                  <a:pt x="202" y="101"/>
                </a:lnTo>
                <a:lnTo>
                  <a:pt x="189" y="101"/>
                </a:lnTo>
                <a:lnTo>
                  <a:pt x="178" y="103"/>
                </a:lnTo>
                <a:lnTo>
                  <a:pt x="168" y="106"/>
                </a:lnTo>
                <a:lnTo>
                  <a:pt x="168" y="106"/>
                </a:lnTo>
                <a:lnTo>
                  <a:pt x="156" y="114"/>
                </a:lnTo>
                <a:lnTo>
                  <a:pt x="145" y="123"/>
                </a:lnTo>
                <a:lnTo>
                  <a:pt x="121" y="142"/>
                </a:lnTo>
                <a:lnTo>
                  <a:pt x="121" y="142"/>
                </a:lnTo>
                <a:lnTo>
                  <a:pt x="112" y="150"/>
                </a:lnTo>
                <a:lnTo>
                  <a:pt x="104" y="158"/>
                </a:lnTo>
                <a:lnTo>
                  <a:pt x="96" y="167"/>
                </a:lnTo>
                <a:lnTo>
                  <a:pt x="88" y="177"/>
                </a:lnTo>
                <a:lnTo>
                  <a:pt x="76" y="197"/>
                </a:lnTo>
                <a:lnTo>
                  <a:pt x="70" y="207"/>
                </a:lnTo>
                <a:lnTo>
                  <a:pt x="66" y="217"/>
                </a:lnTo>
                <a:lnTo>
                  <a:pt x="66" y="217"/>
                </a:lnTo>
                <a:lnTo>
                  <a:pt x="64" y="225"/>
                </a:lnTo>
                <a:lnTo>
                  <a:pt x="61" y="234"/>
                </a:lnTo>
                <a:lnTo>
                  <a:pt x="59" y="252"/>
                </a:lnTo>
                <a:lnTo>
                  <a:pt x="59" y="270"/>
                </a:lnTo>
                <a:lnTo>
                  <a:pt x="59" y="270"/>
                </a:lnTo>
                <a:lnTo>
                  <a:pt x="37" y="315"/>
                </a:lnTo>
                <a:lnTo>
                  <a:pt x="37" y="315"/>
                </a:lnTo>
                <a:lnTo>
                  <a:pt x="28" y="336"/>
                </a:lnTo>
                <a:lnTo>
                  <a:pt x="28" y="336"/>
                </a:lnTo>
                <a:lnTo>
                  <a:pt x="27" y="362"/>
                </a:lnTo>
                <a:lnTo>
                  <a:pt x="26" y="387"/>
                </a:lnTo>
                <a:lnTo>
                  <a:pt x="26" y="387"/>
                </a:lnTo>
                <a:lnTo>
                  <a:pt x="11" y="405"/>
                </a:lnTo>
                <a:lnTo>
                  <a:pt x="3" y="419"/>
                </a:lnTo>
                <a:lnTo>
                  <a:pt x="0" y="425"/>
                </a:lnTo>
                <a:lnTo>
                  <a:pt x="0" y="429"/>
                </a:lnTo>
                <a:lnTo>
                  <a:pt x="0" y="429"/>
                </a:lnTo>
                <a:lnTo>
                  <a:pt x="4" y="438"/>
                </a:lnTo>
                <a:lnTo>
                  <a:pt x="10" y="452"/>
                </a:lnTo>
                <a:lnTo>
                  <a:pt x="19" y="469"/>
                </a:lnTo>
                <a:lnTo>
                  <a:pt x="19" y="469"/>
                </a:lnTo>
                <a:lnTo>
                  <a:pt x="16" y="472"/>
                </a:lnTo>
                <a:lnTo>
                  <a:pt x="12" y="478"/>
                </a:lnTo>
                <a:lnTo>
                  <a:pt x="10" y="487"/>
                </a:lnTo>
                <a:lnTo>
                  <a:pt x="8" y="498"/>
                </a:lnTo>
                <a:lnTo>
                  <a:pt x="6" y="511"/>
                </a:lnTo>
                <a:lnTo>
                  <a:pt x="6" y="527"/>
                </a:lnTo>
                <a:lnTo>
                  <a:pt x="9" y="544"/>
                </a:lnTo>
                <a:lnTo>
                  <a:pt x="9" y="544"/>
                </a:lnTo>
                <a:lnTo>
                  <a:pt x="12" y="564"/>
                </a:lnTo>
                <a:lnTo>
                  <a:pt x="17" y="582"/>
                </a:lnTo>
                <a:lnTo>
                  <a:pt x="27" y="616"/>
                </a:lnTo>
                <a:lnTo>
                  <a:pt x="38" y="650"/>
                </a:lnTo>
                <a:lnTo>
                  <a:pt x="38" y="650"/>
                </a:lnTo>
                <a:lnTo>
                  <a:pt x="34" y="665"/>
                </a:lnTo>
                <a:lnTo>
                  <a:pt x="32" y="678"/>
                </a:lnTo>
                <a:lnTo>
                  <a:pt x="30" y="692"/>
                </a:lnTo>
                <a:lnTo>
                  <a:pt x="30" y="692"/>
                </a:lnTo>
                <a:lnTo>
                  <a:pt x="28" y="718"/>
                </a:lnTo>
                <a:lnTo>
                  <a:pt x="28" y="739"/>
                </a:lnTo>
                <a:lnTo>
                  <a:pt x="28" y="739"/>
                </a:lnTo>
                <a:lnTo>
                  <a:pt x="30" y="748"/>
                </a:lnTo>
                <a:lnTo>
                  <a:pt x="30" y="751"/>
                </a:lnTo>
                <a:lnTo>
                  <a:pt x="28" y="756"/>
                </a:lnTo>
                <a:lnTo>
                  <a:pt x="28" y="756"/>
                </a:lnTo>
                <a:lnTo>
                  <a:pt x="20" y="784"/>
                </a:lnTo>
                <a:lnTo>
                  <a:pt x="14" y="805"/>
                </a:lnTo>
                <a:lnTo>
                  <a:pt x="10" y="821"/>
                </a:lnTo>
                <a:lnTo>
                  <a:pt x="10" y="821"/>
                </a:lnTo>
                <a:lnTo>
                  <a:pt x="10" y="828"/>
                </a:lnTo>
                <a:lnTo>
                  <a:pt x="11" y="835"/>
                </a:lnTo>
                <a:lnTo>
                  <a:pt x="15" y="851"/>
                </a:lnTo>
                <a:lnTo>
                  <a:pt x="23" y="871"/>
                </a:lnTo>
                <a:lnTo>
                  <a:pt x="23" y="871"/>
                </a:lnTo>
                <a:lnTo>
                  <a:pt x="26" y="892"/>
                </a:lnTo>
                <a:lnTo>
                  <a:pt x="26" y="892"/>
                </a:lnTo>
                <a:lnTo>
                  <a:pt x="23" y="892"/>
                </a:lnTo>
                <a:lnTo>
                  <a:pt x="22" y="894"/>
                </a:lnTo>
                <a:lnTo>
                  <a:pt x="22" y="896"/>
                </a:lnTo>
                <a:lnTo>
                  <a:pt x="22" y="896"/>
                </a:lnTo>
                <a:lnTo>
                  <a:pt x="25" y="911"/>
                </a:lnTo>
                <a:lnTo>
                  <a:pt x="31" y="940"/>
                </a:lnTo>
                <a:lnTo>
                  <a:pt x="37" y="970"/>
                </a:lnTo>
                <a:lnTo>
                  <a:pt x="39" y="991"/>
                </a:lnTo>
                <a:lnTo>
                  <a:pt x="39" y="991"/>
                </a:lnTo>
                <a:lnTo>
                  <a:pt x="43" y="1006"/>
                </a:lnTo>
                <a:lnTo>
                  <a:pt x="48" y="1026"/>
                </a:lnTo>
                <a:lnTo>
                  <a:pt x="53" y="1045"/>
                </a:lnTo>
                <a:lnTo>
                  <a:pt x="55" y="1051"/>
                </a:lnTo>
                <a:lnTo>
                  <a:pt x="58" y="1054"/>
                </a:lnTo>
                <a:lnTo>
                  <a:pt x="58" y="1054"/>
                </a:lnTo>
                <a:lnTo>
                  <a:pt x="62" y="1056"/>
                </a:lnTo>
                <a:lnTo>
                  <a:pt x="70" y="1057"/>
                </a:lnTo>
                <a:lnTo>
                  <a:pt x="90" y="1057"/>
                </a:lnTo>
                <a:lnTo>
                  <a:pt x="118" y="1058"/>
                </a:lnTo>
                <a:lnTo>
                  <a:pt x="118" y="1058"/>
                </a:lnTo>
                <a:lnTo>
                  <a:pt x="129" y="1085"/>
                </a:lnTo>
                <a:lnTo>
                  <a:pt x="138" y="1109"/>
                </a:lnTo>
                <a:lnTo>
                  <a:pt x="142" y="1120"/>
                </a:lnTo>
                <a:lnTo>
                  <a:pt x="144" y="1130"/>
                </a:lnTo>
                <a:lnTo>
                  <a:pt x="144" y="1130"/>
                </a:lnTo>
                <a:lnTo>
                  <a:pt x="145" y="1143"/>
                </a:lnTo>
                <a:lnTo>
                  <a:pt x="145" y="1148"/>
                </a:lnTo>
                <a:lnTo>
                  <a:pt x="145" y="1152"/>
                </a:lnTo>
                <a:lnTo>
                  <a:pt x="149" y="1158"/>
                </a:lnTo>
                <a:lnTo>
                  <a:pt x="149" y="1158"/>
                </a:lnTo>
                <a:lnTo>
                  <a:pt x="155" y="1163"/>
                </a:lnTo>
                <a:lnTo>
                  <a:pt x="162" y="1168"/>
                </a:lnTo>
                <a:lnTo>
                  <a:pt x="181" y="1179"/>
                </a:lnTo>
                <a:lnTo>
                  <a:pt x="201" y="1190"/>
                </a:lnTo>
                <a:lnTo>
                  <a:pt x="219" y="1198"/>
                </a:lnTo>
                <a:lnTo>
                  <a:pt x="219" y="1198"/>
                </a:lnTo>
                <a:lnTo>
                  <a:pt x="228" y="1203"/>
                </a:lnTo>
                <a:lnTo>
                  <a:pt x="239" y="1207"/>
                </a:lnTo>
                <a:lnTo>
                  <a:pt x="266" y="1213"/>
                </a:lnTo>
                <a:lnTo>
                  <a:pt x="294" y="1218"/>
                </a:lnTo>
                <a:lnTo>
                  <a:pt x="305" y="1218"/>
                </a:lnTo>
                <a:lnTo>
                  <a:pt x="313" y="1216"/>
                </a:lnTo>
                <a:lnTo>
                  <a:pt x="313" y="1216"/>
                </a:lnTo>
                <a:lnTo>
                  <a:pt x="321" y="1215"/>
                </a:lnTo>
                <a:lnTo>
                  <a:pt x="327" y="1211"/>
                </a:lnTo>
                <a:lnTo>
                  <a:pt x="333" y="1208"/>
                </a:lnTo>
                <a:lnTo>
                  <a:pt x="338" y="1204"/>
                </a:lnTo>
                <a:lnTo>
                  <a:pt x="342" y="1199"/>
                </a:lnTo>
                <a:lnTo>
                  <a:pt x="345" y="1193"/>
                </a:lnTo>
                <a:lnTo>
                  <a:pt x="347" y="1188"/>
                </a:lnTo>
                <a:lnTo>
                  <a:pt x="346" y="1183"/>
                </a:lnTo>
                <a:lnTo>
                  <a:pt x="346" y="1183"/>
                </a:lnTo>
                <a:lnTo>
                  <a:pt x="345" y="1177"/>
                </a:lnTo>
                <a:lnTo>
                  <a:pt x="342" y="1174"/>
                </a:lnTo>
                <a:lnTo>
                  <a:pt x="338" y="1170"/>
                </a:lnTo>
                <a:lnTo>
                  <a:pt x="327" y="1166"/>
                </a:lnTo>
                <a:lnTo>
                  <a:pt x="327" y="1166"/>
                </a:lnTo>
                <a:lnTo>
                  <a:pt x="289" y="1151"/>
                </a:lnTo>
                <a:lnTo>
                  <a:pt x="268" y="1141"/>
                </a:lnTo>
                <a:lnTo>
                  <a:pt x="252" y="1131"/>
                </a:lnTo>
                <a:lnTo>
                  <a:pt x="252" y="1131"/>
                </a:lnTo>
                <a:lnTo>
                  <a:pt x="246" y="1125"/>
                </a:lnTo>
                <a:lnTo>
                  <a:pt x="240" y="1117"/>
                </a:lnTo>
                <a:lnTo>
                  <a:pt x="235" y="1108"/>
                </a:lnTo>
                <a:lnTo>
                  <a:pt x="232" y="1097"/>
                </a:lnTo>
                <a:lnTo>
                  <a:pt x="227" y="1079"/>
                </a:lnTo>
                <a:lnTo>
                  <a:pt x="224" y="1067"/>
                </a:lnTo>
                <a:lnTo>
                  <a:pt x="224" y="1067"/>
                </a:lnTo>
                <a:lnTo>
                  <a:pt x="224" y="1042"/>
                </a:lnTo>
                <a:lnTo>
                  <a:pt x="223" y="1023"/>
                </a:lnTo>
                <a:lnTo>
                  <a:pt x="223" y="1023"/>
                </a:lnTo>
                <a:lnTo>
                  <a:pt x="224" y="1023"/>
                </a:lnTo>
                <a:lnTo>
                  <a:pt x="228" y="1020"/>
                </a:lnTo>
                <a:lnTo>
                  <a:pt x="230" y="1017"/>
                </a:lnTo>
                <a:lnTo>
                  <a:pt x="232" y="1014"/>
                </a:lnTo>
                <a:lnTo>
                  <a:pt x="232" y="1012"/>
                </a:lnTo>
                <a:lnTo>
                  <a:pt x="232" y="1012"/>
                </a:lnTo>
                <a:lnTo>
                  <a:pt x="232" y="1008"/>
                </a:lnTo>
                <a:lnTo>
                  <a:pt x="229" y="1004"/>
                </a:lnTo>
                <a:lnTo>
                  <a:pt x="226" y="1000"/>
                </a:lnTo>
                <a:lnTo>
                  <a:pt x="221" y="994"/>
                </a:lnTo>
                <a:lnTo>
                  <a:pt x="217" y="955"/>
                </a:lnTo>
                <a:lnTo>
                  <a:pt x="217" y="955"/>
                </a:lnTo>
                <a:lnTo>
                  <a:pt x="222" y="948"/>
                </a:lnTo>
                <a:lnTo>
                  <a:pt x="230" y="936"/>
                </a:lnTo>
                <a:lnTo>
                  <a:pt x="230" y="936"/>
                </a:lnTo>
                <a:lnTo>
                  <a:pt x="232" y="931"/>
                </a:lnTo>
                <a:lnTo>
                  <a:pt x="233" y="925"/>
                </a:lnTo>
                <a:lnTo>
                  <a:pt x="235" y="911"/>
                </a:lnTo>
                <a:lnTo>
                  <a:pt x="235" y="896"/>
                </a:lnTo>
                <a:lnTo>
                  <a:pt x="235" y="890"/>
                </a:lnTo>
                <a:lnTo>
                  <a:pt x="233" y="888"/>
                </a:lnTo>
                <a:lnTo>
                  <a:pt x="233" y="888"/>
                </a:lnTo>
                <a:lnTo>
                  <a:pt x="230" y="885"/>
                </a:lnTo>
                <a:lnTo>
                  <a:pt x="229" y="885"/>
                </a:lnTo>
                <a:lnTo>
                  <a:pt x="229" y="884"/>
                </a:lnTo>
                <a:lnTo>
                  <a:pt x="228" y="875"/>
                </a:lnTo>
                <a:lnTo>
                  <a:pt x="228" y="875"/>
                </a:lnTo>
                <a:lnTo>
                  <a:pt x="228" y="863"/>
                </a:lnTo>
                <a:lnTo>
                  <a:pt x="229" y="854"/>
                </a:lnTo>
                <a:lnTo>
                  <a:pt x="230" y="843"/>
                </a:lnTo>
                <a:lnTo>
                  <a:pt x="230" y="843"/>
                </a:lnTo>
                <a:lnTo>
                  <a:pt x="233" y="788"/>
                </a:lnTo>
                <a:lnTo>
                  <a:pt x="235" y="734"/>
                </a:lnTo>
                <a:lnTo>
                  <a:pt x="235" y="734"/>
                </a:lnTo>
                <a:lnTo>
                  <a:pt x="232" y="726"/>
                </a:lnTo>
                <a:lnTo>
                  <a:pt x="227" y="709"/>
                </a:lnTo>
                <a:lnTo>
                  <a:pt x="227" y="709"/>
                </a:lnTo>
                <a:lnTo>
                  <a:pt x="226" y="705"/>
                </a:lnTo>
                <a:lnTo>
                  <a:pt x="227" y="701"/>
                </a:lnTo>
                <a:lnTo>
                  <a:pt x="228" y="694"/>
                </a:lnTo>
                <a:lnTo>
                  <a:pt x="232" y="688"/>
                </a:lnTo>
                <a:lnTo>
                  <a:pt x="232" y="595"/>
                </a:lnTo>
                <a:lnTo>
                  <a:pt x="232" y="595"/>
                </a:lnTo>
                <a:lnTo>
                  <a:pt x="233" y="563"/>
                </a:lnTo>
                <a:lnTo>
                  <a:pt x="233" y="563"/>
                </a:lnTo>
                <a:lnTo>
                  <a:pt x="246" y="578"/>
                </a:lnTo>
                <a:lnTo>
                  <a:pt x="260" y="592"/>
                </a:lnTo>
                <a:lnTo>
                  <a:pt x="268" y="598"/>
                </a:lnTo>
                <a:lnTo>
                  <a:pt x="275" y="604"/>
                </a:lnTo>
                <a:lnTo>
                  <a:pt x="275" y="604"/>
                </a:lnTo>
                <a:lnTo>
                  <a:pt x="284" y="609"/>
                </a:lnTo>
                <a:lnTo>
                  <a:pt x="291" y="612"/>
                </a:lnTo>
                <a:lnTo>
                  <a:pt x="306" y="616"/>
                </a:lnTo>
                <a:lnTo>
                  <a:pt x="316" y="617"/>
                </a:lnTo>
                <a:lnTo>
                  <a:pt x="323" y="617"/>
                </a:lnTo>
                <a:lnTo>
                  <a:pt x="323" y="617"/>
                </a:lnTo>
                <a:lnTo>
                  <a:pt x="330" y="615"/>
                </a:lnTo>
                <a:lnTo>
                  <a:pt x="341" y="609"/>
                </a:lnTo>
                <a:lnTo>
                  <a:pt x="358" y="599"/>
                </a:lnTo>
                <a:lnTo>
                  <a:pt x="358" y="599"/>
                </a:lnTo>
                <a:lnTo>
                  <a:pt x="383" y="582"/>
                </a:lnTo>
                <a:lnTo>
                  <a:pt x="383" y="582"/>
                </a:lnTo>
                <a:lnTo>
                  <a:pt x="362" y="636"/>
                </a:lnTo>
                <a:lnTo>
                  <a:pt x="362" y="636"/>
                </a:lnTo>
                <a:lnTo>
                  <a:pt x="357" y="649"/>
                </a:lnTo>
                <a:lnTo>
                  <a:pt x="355" y="665"/>
                </a:lnTo>
                <a:lnTo>
                  <a:pt x="352" y="682"/>
                </a:lnTo>
                <a:lnTo>
                  <a:pt x="350" y="700"/>
                </a:lnTo>
                <a:lnTo>
                  <a:pt x="350" y="700"/>
                </a:lnTo>
                <a:lnTo>
                  <a:pt x="347" y="713"/>
                </a:lnTo>
                <a:lnTo>
                  <a:pt x="347" y="720"/>
                </a:lnTo>
                <a:lnTo>
                  <a:pt x="345" y="723"/>
                </a:lnTo>
                <a:lnTo>
                  <a:pt x="339" y="734"/>
                </a:lnTo>
                <a:lnTo>
                  <a:pt x="339" y="734"/>
                </a:lnTo>
                <a:lnTo>
                  <a:pt x="334" y="740"/>
                </a:lnTo>
                <a:lnTo>
                  <a:pt x="328" y="746"/>
                </a:lnTo>
                <a:lnTo>
                  <a:pt x="319" y="757"/>
                </a:lnTo>
                <a:lnTo>
                  <a:pt x="316" y="763"/>
                </a:lnTo>
                <a:lnTo>
                  <a:pt x="314" y="768"/>
                </a:lnTo>
                <a:lnTo>
                  <a:pt x="314" y="774"/>
                </a:lnTo>
                <a:lnTo>
                  <a:pt x="317" y="782"/>
                </a:lnTo>
                <a:lnTo>
                  <a:pt x="317" y="782"/>
                </a:lnTo>
                <a:lnTo>
                  <a:pt x="321" y="785"/>
                </a:lnTo>
                <a:lnTo>
                  <a:pt x="327" y="790"/>
                </a:lnTo>
                <a:lnTo>
                  <a:pt x="344" y="801"/>
                </a:lnTo>
                <a:lnTo>
                  <a:pt x="366" y="815"/>
                </a:lnTo>
                <a:lnTo>
                  <a:pt x="390" y="828"/>
                </a:lnTo>
                <a:lnTo>
                  <a:pt x="437" y="851"/>
                </a:lnTo>
                <a:lnTo>
                  <a:pt x="465" y="864"/>
                </a:lnTo>
                <a:lnTo>
                  <a:pt x="465" y="864"/>
                </a:lnTo>
                <a:lnTo>
                  <a:pt x="484" y="872"/>
                </a:lnTo>
                <a:lnTo>
                  <a:pt x="513" y="883"/>
                </a:lnTo>
                <a:lnTo>
                  <a:pt x="546" y="896"/>
                </a:lnTo>
                <a:lnTo>
                  <a:pt x="574" y="907"/>
                </a:lnTo>
                <a:lnTo>
                  <a:pt x="574" y="907"/>
                </a:lnTo>
                <a:lnTo>
                  <a:pt x="593" y="917"/>
                </a:lnTo>
                <a:lnTo>
                  <a:pt x="602" y="920"/>
                </a:lnTo>
                <a:lnTo>
                  <a:pt x="609" y="922"/>
                </a:lnTo>
                <a:lnTo>
                  <a:pt x="614" y="923"/>
                </a:lnTo>
                <a:lnTo>
                  <a:pt x="619" y="922"/>
                </a:lnTo>
                <a:lnTo>
                  <a:pt x="622" y="919"/>
                </a:lnTo>
                <a:lnTo>
                  <a:pt x="625" y="916"/>
                </a:lnTo>
                <a:lnTo>
                  <a:pt x="625" y="916"/>
                </a:lnTo>
                <a:lnTo>
                  <a:pt x="627" y="908"/>
                </a:lnTo>
                <a:lnTo>
                  <a:pt x="629" y="897"/>
                </a:lnTo>
                <a:lnTo>
                  <a:pt x="631" y="871"/>
                </a:lnTo>
                <a:lnTo>
                  <a:pt x="631" y="843"/>
                </a:lnTo>
                <a:lnTo>
                  <a:pt x="631" y="819"/>
                </a:lnTo>
                <a:lnTo>
                  <a:pt x="631" y="819"/>
                </a:lnTo>
                <a:lnTo>
                  <a:pt x="631" y="811"/>
                </a:lnTo>
                <a:lnTo>
                  <a:pt x="632" y="804"/>
                </a:lnTo>
                <a:lnTo>
                  <a:pt x="638" y="789"/>
                </a:lnTo>
                <a:lnTo>
                  <a:pt x="640" y="779"/>
                </a:lnTo>
                <a:lnTo>
                  <a:pt x="641" y="768"/>
                </a:lnTo>
                <a:lnTo>
                  <a:pt x="640" y="755"/>
                </a:lnTo>
                <a:lnTo>
                  <a:pt x="636" y="738"/>
                </a:lnTo>
                <a:lnTo>
                  <a:pt x="636" y="738"/>
                </a:lnTo>
                <a:lnTo>
                  <a:pt x="626" y="706"/>
                </a:lnTo>
                <a:lnTo>
                  <a:pt x="619" y="685"/>
                </a:lnTo>
                <a:lnTo>
                  <a:pt x="613" y="672"/>
                </a:lnTo>
                <a:lnTo>
                  <a:pt x="605" y="662"/>
                </a:lnTo>
                <a:lnTo>
                  <a:pt x="605" y="662"/>
                </a:lnTo>
                <a:lnTo>
                  <a:pt x="599" y="653"/>
                </a:lnTo>
                <a:lnTo>
                  <a:pt x="593" y="642"/>
                </a:lnTo>
                <a:lnTo>
                  <a:pt x="587" y="632"/>
                </a:lnTo>
                <a:lnTo>
                  <a:pt x="581" y="625"/>
                </a:lnTo>
                <a:lnTo>
                  <a:pt x="581" y="625"/>
                </a:lnTo>
                <a:lnTo>
                  <a:pt x="569" y="615"/>
                </a:lnTo>
                <a:lnTo>
                  <a:pt x="549" y="601"/>
                </a:lnTo>
                <a:lnTo>
                  <a:pt x="523" y="583"/>
                </a:lnTo>
                <a:lnTo>
                  <a:pt x="733" y="527"/>
                </a:lnTo>
                <a:lnTo>
                  <a:pt x="730" y="521"/>
                </a:lnTo>
                <a:lnTo>
                  <a:pt x="738" y="519"/>
                </a:lnTo>
                <a:lnTo>
                  <a:pt x="731" y="508"/>
                </a:lnTo>
                <a:lnTo>
                  <a:pt x="504" y="564"/>
                </a:lnTo>
                <a:lnTo>
                  <a:pt x="504" y="564"/>
                </a:lnTo>
                <a:lnTo>
                  <a:pt x="497" y="555"/>
                </a:lnTo>
                <a:lnTo>
                  <a:pt x="491" y="549"/>
                </a:lnTo>
                <a:lnTo>
                  <a:pt x="486" y="545"/>
                </a:lnTo>
                <a:lnTo>
                  <a:pt x="486" y="545"/>
                </a:lnTo>
                <a:lnTo>
                  <a:pt x="484" y="543"/>
                </a:lnTo>
                <a:lnTo>
                  <a:pt x="481" y="537"/>
                </a:lnTo>
                <a:lnTo>
                  <a:pt x="475" y="522"/>
                </a:lnTo>
                <a:lnTo>
                  <a:pt x="468" y="498"/>
                </a:lnTo>
                <a:lnTo>
                  <a:pt x="468" y="498"/>
                </a:lnTo>
                <a:lnTo>
                  <a:pt x="457" y="478"/>
                </a:lnTo>
                <a:lnTo>
                  <a:pt x="445" y="457"/>
                </a:lnTo>
                <a:lnTo>
                  <a:pt x="445" y="457"/>
                </a:lnTo>
                <a:lnTo>
                  <a:pt x="443" y="454"/>
                </a:lnTo>
                <a:lnTo>
                  <a:pt x="443" y="452"/>
                </a:lnTo>
                <a:lnTo>
                  <a:pt x="445" y="447"/>
                </a:lnTo>
                <a:lnTo>
                  <a:pt x="443" y="444"/>
                </a:lnTo>
                <a:lnTo>
                  <a:pt x="442" y="442"/>
                </a:lnTo>
                <a:lnTo>
                  <a:pt x="439" y="440"/>
                </a:lnTo>
                <a:lnTo>
                  <a:pt x="434" y="437"/>
                </a:lnTo>
                <a:lnTo>
                  <a:pt x="434" y="437"/>
                </a:lnTo>
                <a:lnTo>
                  <a:pt x="423" y="432"/>
                </a:lnTo>
                <a:lnTo>
                  <a:pt x="414" y="430"/>
                </a:lnTo>
                <a:lnTo>
                  <a:pt x="409" y="430"/>
                </a:lnTo>
                <a:lnTo>
                  <a:pt x="407" y="430"/>
                </a:lnTo>
                <a:lnTo>
                  <a:pt x="389" y="409"/>
                </a:lnTo>
                <a:lnTo>
                  <a:pt x="357" y="399"/>
                </a:lnTo>
                <a:lnTo>
                  <a:pt x="357" y="399"/>
                </a:lnTo>
                <a:lnTo>
                  <a:pt x="361" y="385"/>
                </a:lnTo>
                <a:lnTo>
                  <a:pt x="362" y="371"/>
                </a:lnTo>
                <a:lnTo>
                  <a:pt x="363" y="360"/>
                </a:lnTo>
                <a:lnTo>
                  <a:pt x="363" y="360"/>
                </a:lnTo>
                <a:lnTo>
                  <a:pt x="359" y="338"/>
                </a:lnTo>
                <a:lnTo>
                  <a:pt x="352" y="303"/>
                </a:lnTo>
                <a:lnTo>
                  <a:pt x="342" y="253"/>
                </a:lnTo>
                <a:lnTo>
                  <a:pt x="331" y="230"/>
                </a:lnTo>
                <a:lnTo>
                  <a:pt x="331" y="230"/>
                </a:lnTo>
                <a:lnTo>
                  <a:pt x="351" y="230"/>
                </a:lnTo>
                <a:lnTo>
                  <a:pt x="364" y="230"/>
                </a:lnTo>
                <a:lnTo>
                  <a:pt x="369" y="229"/>
                </a:lnTo>
                <a:lnTo>
                  <a:pt x="370" y="228"/>
                </a:lnTo>
                <a:lnTo>
                  <a:pt x="370" y="226"/>
                </a:lnTo>
                <a:lnTo>
                  <a:pt x="370" y="226"/>
                </a:lnTo>
                <a:lnTo>
                  <a:pt x="370" y="222"/>
                </a:lnTo>
                <a:lnTo>
                  <a:pt x="369" y="214"/>
                </a:lnTo>
                <a:lnTo>
                  <a:pt x="367" y="207"/>
                </a:lnTo>
                <a:lnTo>
                  <a:pt x="367" y="207"/>
                </a:lnTo>
                <a:lnTo>
                  <a:pt x="383" y="205"/>
                </a:lnTo>
                <a:lnTo>
                  <a:pt x="395" y="201"/>
                </a:lnTo>
                <a:lnTo>
                  <a:pt x="405" y="198"/>
                </a:lnTo>
                <a:lnTo>
                  <a:pt x="405" y="198"/>
                </a:lnTo>
                <a:lnTo>
                  <a:pt x="412" y="195"/>
                </a:lnTo>
                <a:lnTo>
                  <a:pt x="415" y="192"/>
                </a:lnTo>
                <a:lnTo>
                  <a:pt x="415" y="192"/>
                </a:lnTo>
                <a:lnTo>
                  <a:pt x="420" y="189"/>
                </a:lnTo>
                <a:lnTo>
                  <a:pt x="420" y="189"/>
                </a:lnTo>
                <a:lnTo>
                  <a:pt x="422" y="191"/>
                </a:lnTo>
                <a:lnTo>
                  <a:pt x="424" y="192"/>
                </a:lnTo>
                <a:lnTo>
                  <a:pt x="426" y="192"/>
                </a:lnTo>
                <a:lnTo>
                  <a:pt x="426" y="192"/>
                </a:lnTo>
                <a:lnTo>
                  <a:pt x="430" y="191"/>
                </a:lnTo>
                <a:lnTo>
                  <a:pt x="431" y="189"/>
                </a:lnTo>
                <a:lnTo>
                  <a:pt x="433" y="183"/>
                </a:lnTo>
                <a:lnTo>
                  <a:pt x="433" y="183"/>
                </a:lnTo>
                <a:lnTo>
                  <a:pt x="437" y="174"/>
                </a:lnTo>
                <a:lnTo>
                  <a:pt x="443" y="163"/>
                </a:lnTo>
                <a:lnTo>
                  <a:pt x="443" y="163"/>
                </a:lnTo>
                <a:lnTo>
                  <a:pt x="448" y="155"/>
                </a:lnTo>
                <a:lnTo>
                  <a:pt x="452" y="150"/>
                </a:lnTo>
                <a:lnTo>
                  <a:pt x="452" y="150"/>
                </a:lnTo>
                <a:lnTo>
                  <a:pt x="465" y="144"/>
                </a:lnTo>
                <a:lnTo>
                  <a:pt x="465" y="1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F544DF7-D803-44F0-A8A1-B4996F213B3F}"/>
              </a:ext>
            </a:extLst>
          </p:cNvPr>
          <p:cNvSpPr>
            <a:spLocks noEditPoints="1"/>
          </p:cNvSpPr>
          <p:nvPr/>
        </p:nvSpPr>
        <p:spPr bwMode="auto">
          <a:xfrm>
            <a:off x="8206760" y="2747953"/>
            <a:ext cx="935879" cy="1670060"/>
          </a:xfrm>
          <a:custGeom>
            <a:avLst/>
            <a:gdLst>
              <a:gd name="T0" fmla="*/ 264 w 464"/>
              <a:gd name="T1" fmla="*/ 127 h 828"/>
              <a:gd name="T2" fmla="*/ 268 w 464"/>
              <a:gd name="T3" fmla="*/ 87 h 828"/>
              <a:gd name="T4" fmla="*/ 262 w 464"/>
              <a:gd name="T5" fmla="*/ 37 h 828"/>
              <a:gd name="T6" fmla="*/ 228 w 464"/>
              <a:gd name="T7" fmla="*/ 3 h 828"/>
              <a:gd name="T8" fmla="*/ 167 w 464"/>
              <a:gd name="T9" fmla="*/ 9 h 828"/>
              <a:gd name="T10" fmla="*/ 122 w 464"/>
              <a:gd name="T11" fmla="*/ 56 h 828"/>
              <a:gd name="T12" fmla="*/ 90 w 464"/>
              <a:gd name="T13" fmla="*/ 61 h 828"/>
              <a:gd name="T14" fmla="*/ 84 w 464"/>
              <a:gd name="T15" fmla="*/ 98 h 828"/>
              <a:gd name="T16" fmla="*/ 28 w 464"/>
              <a:gd name="T17" fmla="*/ 177 h 828"/>
              <a:gd name="T18" fmla="*/ 9 w 464"/>
              <a:gd name="T19" fmla="*/ 246 h 828"/>
              <a:gd name="T20" fmla="*/ 0 w 464"/>
              <a:gd name="T21" fmla="*/ 311 h 828"/>
              <a:gd name="T22" fmla="*/ 11 w 464"/>
              <a:gd name="T23" fmla="*/ 369 h 828"/>
              <a:gd name="T24" fmla="*/ 28 w 464"/>
              <a:gd name="T25" fmla="*/ 391 h 828"/>
              <a:gd name="T26" fmla="*/ 34 w 464"/>
              <a:gd name="T27" fmla="*/ 430 h 828"/>
              <a:gd name="T28" fmla="*/ 52 w 464"/>
              <a:gd name="T29" fmla="*/ 459 h 828"/>
              <a:gd name="T30" fmla="*/ 52 w 464"/>
              <a:gd name="T31" fmla="*/ 469 h 828"/>
              <a:gd name="T32" fmla="*/ 68 w 464"/>
              <a:gd name="T33" fmla="*/ 501 h 828"/>
              <a:gd name="T34" fmla="*/ 88 w 464"/>
              <a:gd name="T35" fmla="*/ 517 h 828"/>
              <a:gd name="T36" fmla="*/ 149 w 464"/>
              <a:gd name="T37" fmla="*/ 591 h 828"/>
              <a:gd name="T38" fmla="*/ 151 w 464"/>
              <a:gd name="T39" fmla="*/ 649 h 828"/>
              <a:gd name="T40" fmla="*/ 139 w 464"/>
              <a:gd name="T41" fmla="*/ 679 h 828"/>
              <a:gd name="T42" fmla="*/ 147 w 464"/>
              <a:gd name="T43" fmla="*/ 694 h 828"/>
              <a:gd name="T44" fmla="*/ 162 w 464"/>
              <a:gd name="T45" fmla="*/ 781 h 828"/>
              <a:gd name="T46" fmla="*/ 166 w 464"/>
              <a:gd name="T47" fmla="*/ 793 h 828"/>
              <a:gd name="T48" fmla="*/ 218 w 464"/>
              <a:gd name="T49" fmla="*/ 808 h 828"/>
              <a:gd name="T50" fmla="*/ 241 w 464"/>
              <a:gd name="T51" fmla="*/ 809 h 828"/>
              <a:gd name="T52" fmla="*/ 276 w 464"/>
              <a:gd name="T53" fmla="*/ 824 h 828"/>
              <a:gd name="T54" fmla="*/ 328 w 464"/>
              <a:gd name="T55" fmla="*/ 826 h 828"/>
              <a:gd name="T56" fmla="*/ 336 w 464"/>
              <a:gd name="T57" fmla="*/ 813 h 828"/>
              <a:gd name="T58" fmla="*/ 292 w 464"/>
              <a:gd name="T59" fmla="*/ 782 h 828"/>
              <a:gd name="T60" fmla="*/ 262 w 464"/>
              <a:gd name="T61" fmla="*/ 743 h 828"/>
              <a:gd name="T62" fmla="*/ 247 w 464"/>
              <a:gd name="T63" fmla="*/ 705 h 828"/>
              <a:gd name="T64" fmla="*/ 268 w 464"/>
              <a:gd name="T65" fmla="*/ 686 h 828"/>
              <a:gd name="T66" fmla="*/ 269 w 464"/>
              <a:gd name="T67" fmla="*/ 658 h 828"/>
              <a:gd name="T68" fmla="*/ 270 w 464"/>
              <a:gd name="T69" fmla="*/ 623 h 828"/>
              <a:gd name="T70" fmla="*/ 300 w 464"/>
              <a:gd name="T71" fmla="*/ 660 h 828"/>
              <a:gd name="T72" fmla="*/ 319 w 464"/>
              <a:gd name="T73" fmla="*/ 658 h 828"/>
              <a:gd name="T74" fmla="*/ 403 w 464"/>
              <a:gd name="T75" fmla="*/ 704 h 828"/>
              <a:gd name="T76" fmla="*/ 447 w 464"/>
              <a:gd name="T77" fmla="*/ 714 h 828"/>
              <a:gd name="T78" fmla="*/ 461 w 464"/>
              <a:gd name="T79" fmla="*/ 704 h 828"/>
              <a:gd name="T80" fmla="*/ 440 w 464"/>
              <a:gd name="T81" fmla="*/ 559 h 828"/>
              <a:gd name="T82" fmla="*/ 461 w 464"/>
              <a:gd name="T83" fmla="*/ 551 h 828"/>
              <a:gd name="T84" fmla="*/ 459 w 464"/>
              <a:gd name="T85" fmla="*/ 500 h 828"/>
              <a:gd name="T86" fmla="*/ 423 w 464"/>
              <a:gd name="T87" fmla="*/ 430 h 828"/>
              <a:gd name="T88" fmla="*/ 329 w 464"/>
              <a:gd name="T89" fmla="*/ 333 h 828"/>
              <a:gd name="T90" fmla="*/ 336 w 464"/>
              <a:gd name="T91" fmla="*/ 328 h 828"/>
              <a:gd name="T92" fmla="*/ 307 w 464"/>
              <a:gd name="T93" fmla="*/ 311 h 828"/>
              <a:gd name="T94" fmla="*/ 253 w 464"/>
              <a:gd name="T95" fmla="*/ 293 h 828"/>
              <a:gd name="T96" fmla="*/ 225 w 464"/>
              <a:gd name="T97" fmla="*/ 270 h 828"/>
              <a:gd name="T98" fmla="*/ 214 w 464"/>
              <a:gd name="T99" fmla="*/ 220 h 828"/>
              <a:gd name="T100" fmla="*/ 183 w 464"/>
              <a:gd name="T101" fmla="*/ 145 h 828"/>
              <a:gd name="T102" fmla="*/ 202 w 464"/>
              <a:gd name="T103" fmla="*/ 149 h 828"/>
              <a:gd name="T104" fmla="*/ 228 w 464"/>
              <a:gd name="T105" fmla="*/ 134 h 828"/>
              <a:gd name="T106" fmla="*/ 234 w 464"/>
              <a:gd name="T107" fmla="*/ 123 h 828"/>
              <a:gd name="T108" fmla="*/ 239 w 464"/>
              <a:gd name="T109" fmla="*/ 332 h 828"/>
              <a:gd name="T110" fmla="*/ 281 w 464"/>
              <a:gd name="T111" fmla="*/ 365 h 828"/>
              <a:gd name="T112" fmla="*/ 273 w 464"/>
              <a:gd name="T113" fmla="*/ 411 h 828"/>
              <a:gd name="T114" fmla="*/ 254 w 464"/>
              <a:gd name="T115" fmla="*/ 449 h 828"/>
              <a:gd name="T116" fmla="*/ 219 w 464"/>
              <a:gd name="T117" fmla="*/ 444 h 828"/>
              <a:gd name="T118" fmla="*/ 225 w 464"/>
              <a:gd name="T119" fmla="*/ 391 h 828"/>
              <a:gd name="T120" fmla="*/ 225 w 464"/>
              <a:gd name="T121" fmla="*/ 324 h 828"/>
              <a:gd name="T122" fmla="*/ 211 w 464"/>
              <a:gd name="T123" fmla="*/ 458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4" h="828">
                <a:moveTo>
                  <a:pt x="239" y="119"/>
                </a:moveTo>
                <a:lnTo>
                  <a:pt x="239" y="119"/>
                </a:lnTo>
                <a:lnTo>
                  <a:pt x="247" y="122"/>
                </a:lnTo>
                <a:lnTo>
                  <a:pt x="256" y="125"/>
                </a:lnTo>
                <a:lnTo>
                  <a:pt x="264" y="127"/>
                </a:lnTo>
                <a:lnTo>
                  <a:pt x="264" y="127"/>
                </a:lnTo>
                <a:lnTo>
                  <a:pt x="268" y="127"/>
                </a:lnTo>
                <a:lnTo>
                  <a:pt x="274" y="127"/>
                </a:lnTo>
                <a:lnTo>
                  <a:pt x="286" y="125"/>
                </a:lnTo>
                <a:lnTo>
                  <a:pt x="300" y="120"/>
                </a:lnTo>
                <a:lnTo>
                  <a:pt x="268" y="87"/>
                </a:lnTo>
                <a:lnTo>
                  <a:pt x="268" y="87"/>
                </a:lnTo>
                <a:lnTo>
                  <a:pt x="269" y="69"/>
                </a:lnTo>
                <a:lnTo>
                  <a:pt x="268" y="55"/>
                </a:lnTo>
                <a:lnTo>
                  <a:pt x="267" y="49"/>
                </a:lnTo>
                <a:lnTo>
                  <a:pt x="265" y="45"/>
                </a:lnTo>
                <a:lnTo>
                  <a:pt x="265" y="45"/>
                </a:lnTo>
                <a:lnTo>
                  <a:pt x="262" y="37"/>
                </a:lnTo>
                <a:lnTo>
                  <a:pt x="254" y="24"/>
                </a:lnTo>
                <a:lnTo>
                  <a:pt x="250" y="17"/>
                </a:lnTo>
                <a:lnTo>
                  <a:pt x="244" y="11"/>
                </a:lnTo>
                <a:lnTo>
                  <a:pt x="236" y="7"/>
                </a:lnTo>
                <a:lnTo>
                  <a:pt x="228" y="3"/>
                </a:lnTo>
                <a:lnTo>
                  <a:pt x="228" y="3"/>
                </a:lnTo>
                <a:lnTo>
                  <a:pt x="218" y="0"/>
                </a:lnTo>
                <a:lnTo>
                  <a:pt x="208" y="0"/>
                </a:lnTo>
                <a:lnTo>
                  <a:pt x="198" y="2"/>
                </a:lnTo>
                <a:lnTo>
                  <a:pt x="189" y="4"/>
                </a:lnTo>
                <a:lnTo>
                  <a:pt x="173" y="8"/>
                </a:lnTo>
                <a:lnTo>
                  <a:pt x="167" y="9"/>
                </a:lnTo>
                <a:lnTo>
                  <a:pt x="147" y="35"/>
                </a:lnTo>
                <a:lnTo>
                  <a:pt x="142" y="43"/>
                </a:lnTo>
                <a:lnTo>
                  <a:pt x="145" y="50"/>
                </a:lnTo>
                <a:lnTo>
                  <a:pt x="132" y="55"/>
                </a:lnTo>
                <a:lnTo>
                  <a:pt x="122" y="56"/>
                </a:lnTo>
                <a:lnTo>
                  <a:pt x="122" y="56"/>
                </a:lnTo>
                <a:lnTo>
                  <a:pt x="118" y="56"/>
                </a:lnTo>
                <a:lnTo>
                  <a:pt x="108" y="56"/>
                </a:lnTo>
                <a:lnTo>
                  <a:pt x="99" y="58"/>
                </a:lnTo>
                <a:lnTo>
                  <a:pt x="94" y="59"/>
                </a:lnTo>
                <a:lnTo>
                  <a:pt x="90" y="61"/>
                </a:lnTo>
                <a:lnTo>
                  <a:pt x="90" y="61"/>
                </a:lnTo>
                <a:lnTo>
                  <a:pt x="89" y="65"/>
                </a:lnTo>
                <a:lnTo>
                  <a:pt x="86" y="71"/>
                </a:lnTo>
                <a:lnTo>
                  <a:pt x="85" y="83"/>
                </a:lnTo>
                <a:lnTo>
                  <a:pt x="85" y="93"/>
                </a:lnTo>
                <a:lnTo>
                  <a:pt x="84" y="97"/>
                </a:lnTo>
                <a:lnTo>
                  <a:pt x="84" y="98"/>
                </a:lnTo>
                <a:lnTo>
                  <a:pt x="84" y="98"/>
                </a:lnTo>
                <a:lnTo>
                  <a:pt x="74" y="108"/>
                </a:lnTo>
                <a:lnTo>
                  <a:pt x="57" y="132"/>
                </a:lnTo>
                <a:lnTo>
                  <a:pt x="38" y="159"/>
                </a:lnTo>
                <a:lnTo>
                  <a:pt x="32" y="170"/>
                </a:lnTo>
                <a:lnTo>
                  <a:pt x="28" y="177"/>
                </a:lnTo>
                <a:lnTo>
                  <a:pt x="28" y="177"/>
                </a:lnTo>
                <a:lnTo>
                  <a:pt x="23" y="190"/>
                </a:lnTo>
                <a:lnTo>
                  <a:pt x="18" y="205"/>
                </a:lnTo>
                <a:lnTo>
                  <a:pt x="15" y="227"/>
                </a:lnTo>
                <a:lnTo>
                  <a:pt x="15" y="227"/>
                </a:lnTo>
                <a:lnTo>
                  <a:pt x="9" y="246"/>
                </a:lnTo>
                <a:lnTo>
                  <a:pt x="2" y="267"/>
                </a:lnTo>
                <a:lnTo>
                  <a:pt x="2" y="267"/>
                </a:lnTo>
                <a:lnTo>
                  <a:pt x="1" y="276"/>
                </a:lnTo>
                <a:lnTo>
                  <a:pt x="0" y="290"/>
                </a:lnTo>
                <a:lnTo>
                  <a:pt x="0" y="304"/>
                </a:lnTo>
                <a:lnTo>
                  <a:pt x="0" y="311"/>
                </a:lnTo>
                <a:lnTo>
                  <a:pt x="0" y="311"/>
                </a:lnTo>
                <a:lnTo>
                  <a:pt x="6" y="322"/>
                </a:lnTo>
                <a:lnTo>
                  <a:pt x="10" y="333"/>
                </a:lnTo>
                <a:lnTo>
                  <a:pt x="10" y="365"/>
                </a:lnTo>
                <a:lnTo>
                  <a:pt x="10" y="365"/>
                </a:lnTo>
                <a:lnTo>
                  <a:pt x="11" y="369"/>
                </a:lnTo>
                <a:lnTo>
                  <a:pt x="15" y="378"/>
                </a:lnTo>
                <a:lnTo>
                  <a:pt x="21" y="390"/>
                </a:lnTo>
                <a:lnTo>
                  <a:pt x="21" y="390"/>
                </a:lnTo>
                <a:lnTo>
                  <a:pt x="24" y="390"/>
                </a:lnTo>
                <a:lnTo>
                  <a:pt x="27" y="390"/>
                </a:lnTo>
                <a:lnTo>
                  <a:pt x="28" y="391"/>
                </a:lnTo>
                <a:lnTo>
                  <a:pt x="28" y="391"/>
                </a:lnTo>
                <a:lnTo>
                  <a:pt x="28" y="399"/>
                </a:lnTo>
                <a:lnTo>
                  <a:pt x="29" y="410"/>
                </a:lnTo>
                <a:lnTo>
                  <a:pt x="32" y="422"/>
                </a:lnTo>
                <a:lnTo>
                  <a:pt x="34" y="430"/>
                </a:lnTo>
                <a:lnTo>
                  <a:pt x="34" y="430"/>
                </a:lnTo>
                <a:lnTo>
                  <a:pt x="38" y="435"/>
                </a:lnTo>
                <a:lnTo>
                  <a:pt x="43" y="438"/>
                </a:lnTo>
                <a:lnTo>
                  <a:pt x="47" y="439"/>
                </a:lnTo>
                <a:lnTo>
                  <a:pt x="47" y="439"/>
                </a:lnTo>
                <a:lnTo>
                  <a:pt x="50" y="449"/>
                </a:lnTo>
                <a:lnTo>
                  <a:pt x="52" y="459"/>
                </a:lnTo>
                <a:lnTo>
                  <a:pt x="52" y="459"/>
                </a:lnTo>
                <a:lnTo>
                  <a:pt x="52" y="462"/>
                </a:lnTo>
                <a:lnTo>
                  <a:pt x="51" y="463"/>
                </a:lnTo>
                <a:lnTo>
                  <a:pt x="51" y="464"/>
                </a:lnTo>
                <a:lnTo>
                  <a:pt x="52" y="469"/>
                </a:lnTo>
                <a:lnTo>
                  <a:pt x="52" y="469"/>
                </a:lnTo>
                <a:lnTo>
                  <a:pt x="58" y="485"/>
                </a:lnTo>
                <a:lnTo>
                  <a:pt x="58" y="485"/>
                </a:lnTo>
                <a:lnTo>
                  <a:pt x="63" y="494"/>
                </a:lnTo>
                <a:lnTo>
                  <a:pt x="63" y="494"/>
                </a:lnTo>
                <a:lnTo>
                  <a:pt x="68" y="501"/>
                </a:lnTo>
                <a:lnTo>
                  <a:pt x="68" y="501"/>
                </a:lnTo>
                <a:lnTo>
                  <a:pt x="69" y="501"/>
                </a:lnTo>
                <a:lnTo>
                  <a:pt x="72" y="501"/>
                </a:lnTo>
                <a:lnTo>
                  <a:pt x="74" y="501"/>
                </a:lnTo>
                <a:lnTo>
                  <a:pt x="127" y="665"/>
                </a:lnTo>
                <a:lnTo>
                  <a:pt x="132" y="657"/>
                </a:lnTo>
                <a:lnTo>
                  <a:pt x="88" y="517"/>
                </a:lnTo>
                <a:lnTo>
                  <a:pt x="97" y="525"/>
                </a:lnTo>
                <a:lnTo>
                  <a:pt x="133" y="649"/>
                </a:lnTo>
                <a:lnTo>
                  <a:pt x="135" y="645"/>
                </a:lnTo>
                <a:lnTo>
                  <a:pt x="108" y="541"/>
                </a:lnTo>
                <a:lnTo>
                  <a:pt x="149" y="591"/>
                </a:lnTo>
                <a:lnTo>
                  <a:pt x="149" y="591"/>
                </a:lnTo>
                <a:lnTo>
                  <a:pt x="147" y="601"/>
                </a:lnTo>
                <a:lnTo>
                  <a:pt x="147" y="625"/>
                </a:lnTo>
                <a:lnTo>
                  <a:pt x="147" y="625"/>
                </a:lnTo>
                <a:lnTo>
                  <a:pt x="147" y="636"/>
                </a:lnTo>
                <a:lnTo>
                  <a:pt x="150" y="643"/>
                </a:lnTo>
                <a:lnTo>
                  <a:pt x="151" y="649"/>
                </a:lnTo>
                <a:lnTo>
                  <a:pt x="150" y="652"/>
                </a:lnTo>
                <a:lnTo>
                  <a:pt x="149" y="657"/>
                </a:lnTo>
                <a:lnTo>
                  <a:pt x="149" y="657"/>
                </a:lnTo>
                <a:lnTo>
                  <a:pt x="145" y="665"/>
                </a:lnTo>
                <a:lnTo>
                  <a:pt x="141" y="673"/>
                </a:lnTo>
                <a:lnTo>
                  <a:pt x="139" y="679"/>
                </a:lnTo>
                <a:lnTo>
                  <a:pt x="138" y="684"/>
                </a:lnTo>
                <a:lnTo>
                  <a:pt x="138" y="684"/>
                </a:lnTo>
                <a:lnTo>
                  <a:pt x="140" y="687"/>
                </a:lnTo>
                <a:lnTo>
                  <a:pt x="142" y="691"/>
                </a:lnTo>
                <a:lnTo>
                  <a:pt x="147" y="694"/>
                </a:lnTo>
                <a:lnTo>
                  <a:pt x="147" y="694"/>
                </a:lnTo>
                <a:lnTo>
                  <a:pt x="152" y="719"/>
                </a:lnTo>
                <a:lnTo>
                  <a:pt x="158" y="744"/>
                </a:lnTo>
                <a:lnTo>
                  <a:pt x="158" y="744"/>
                </a:lnTo>
                <a:lnTo>
                  <a:pt x="161" y="761"/>
                </a:lnTo>
                <a:lnTo>
                  <a:pt x="162" y="774"/>
                </a:lnTo>
                <a:lnTo>
                  <a:pt x="162" y="781"/>
                </a:lnTo>
                <a:lnTo>
                  <a:pt x="162" y="781"/>
                </a:lnTo>
                <a:lnTo>
                  <a:pt x="161" y="787"/>
                </a:lnTo>
                <a:lnTo>
                  <a:pt x="161" y="789"/>
                </a:lnTo>
                <a:lnTo>
                  <a:pt x="162" y="792"/>
                </a:lnTo>
                <a:lnTo>
                  <a:pt x="162" y="792"/>
                </a:lnTo>
                <a:lnTo>
                  <a:pt x="166" y="793"/>
                </a:lnTo>
                <a:lnTo>
                  <a:pt x="173" y="794"/>
                </a:lnTo>
                <a:lnTo>
                  <a:pt x="190" y="794"/>
                </a:lnTo>
                <a:lnTo>
                  <a:pt x="214" y="794"/>
                </a:lnTo>
                <a:lnTo>
                  <a:pt x="214" y="794"/>
                </a:lnTo>
                <a:lnTo>
                  <a:pt x="216" y="802"/>
                </a:lnTo>
                <a:lnTo>
                  <a:pt x="218" y="808"/>
                </a:lnTo>
                <a:lnTo>
                  <a:pt x="219" y="809"/>
                </a:lnTo>
                <a:lnTo>
                  <a:pt x="220" y="810"/>
                </a:lnTo>
                <a:lnTo>
                  <a:pt x="220" y="810"/>
                </a:lnTo>
                <a:lnTo>
                  <a:pt x="226" y="810"/>
                </a:lnTo>
                <a:lnTo>
                  <a:pt x="234" y="809"/>
                </a:lnTo>
                <a:lnTo>
                  <a:pt x="241" y="809"/>
                </a:lnTo>
                <a:lnTo>
                  <a:pt x="245" y="810"/>
                </a:lnTo>
                <a:lnTo>
                  <a:pt x="248" y="813"/>
                </a:lnTo>
                <a:lnTo>
                  <a:pt x="248" y="813"/>
                </a:lnTo>
                <a:lnTo>
                  <a:pt x="252" y="815"/>
                </a:lnTo>
                <a:lnTo>
                  <a:pt x="258" y="819"/>
                </a:lnTo>
                <a:lnTo>
                  <a:pt x="276" y="824"/>
                </a:lnTo>
                <a:lnTo>
                  <a:pt x="296" y="827"/>
                </a:lnTo>
                <a:lnTo>
                  <a:pt x="310" y="828"/>
                </a:lnTo>
                <a:lnTo>
                  <a:pt x="310" y="828"/>
                </a:lnTo>
                <a:lnTo>
                  <a:pt x="317" y="828"/>
                </a:lnTo>
                <a:lnTo>
                  <a:pt x="323" y="827"/>
                </a:lnTo>
                <a:lnTo>
                  <a:pt x="328" y="826"/>
                </a:lnTo>
                <a:lnTo>
                  <a:pt x="331" y="824"/>
                </a:lnTo>
                <a:lnTo>
                  <a:pt x="335" y="821"/>
                </a:lnTo>
                <a:lnTo>
                  <a:pt x="336" y="819"/>
                </a:lnTo>
                <a:lnTo>
                  <a:pt x="337" y="815"/>
                </a:lnTo>
                <a:lnTo>
                  <a:pt x="336" y="813"/>
                </a:lnTo>
                <a:lnTo>
                  <a:pt x="336" y="813"/>
                </a:lnTo>
                <a:lnTo>
                  <a:pt x="332" y="809"/>
                </a:lnTo>
                <a:lnTo>
                  <a:pt x="329" y="806"/>
                </a:lnTo>
                <a:lnTo>
                  <a:pt x="323" y="803"/>
                </a:lnTo>
                <a:lnTo>
                  <a:pt x="309" y="794"/>
                </a:lnTo>
                <a:lnTo>
                  <a:pt x="309" y="794"/>
                </a:lnTo>
                <a:lnTo>
                  <a:pt x="292" y="782"/>
                </a:lnTo>
                <a:lnTo>
                  <a:pt x="279" y="772"/>
                </a:lnTo>
                <a:lnTo>
                  <a:pt x="270" y="765"/>
                </a:lnTo>
                <a:lnTo>
                  <a:pt x="265" y="760"/>
                </a:lnTo>
                <a:lnTo>
                  <a:pt x="265" y="760"/>
                </a:lnTo>
                <a:lnTo>
                  <a:pt x="264" y="754"/>
                </a:lnTo>
                <a:lnTo>
                  <a:pt x="262" y="743"/>
                </a:lnTo>
                <a:lnTo>
                  <a:pt x="259" y="726"/>
                </a:lnTo>
                <a:lnTo>
                  <a:pt x="259" y="726"/>
                </a:lnTo>
                <a:lnTo>
                  <a:pt x="257" y="710"/>
                </a:lnTo>
                <a:lnTo>
                  <a:pt x="248" y="707"/>
                </a:lnTo>
                <a:lnTo>
                  <a:pt x="248" y="707"/>
                </a:lnTo>
                <a:lnTo>
                  <a:pt x="247" y="705"/>
                </a:lnTo>
                <a:lnTo>
                  <a:pt x="247" y="704"/>
                </a:lnTo>
                <a:lnTo>
                  <a:pt x="248" y="702"/>
                </a:lnTo>
                <a:lnTo>
                  <a:pt x="248" y="702"/>
                </a:lnTo>
                <a:lnTo>
                  <a:pt x="252" y="698"/>
                </a:lnTo>
                <a:lnTo>
                  <a:pt x="261" y="692"/>
                </a:lnTo>
                <a:lnTo>
                  <a:pt x="268" y="686"/>
                </a:lnTo>
                <a:lnTo>
                  <a:pt x="273" y="681"/>
                </a:lnTo>
                <a:lnTo>
                  <a:pt x="273" y="681"/>
                </a:lnTo>
                <a:lnTo>
                  <a:pt x="274" y="679"/>
                </a:lnTo>
                <a:lnTo>
                  <a:pt x="274" y="675"/>
                </a:lnTo>
                <a:lnTo>
                  <a:pt x="272" y="666"/>
                </a:lnTo>
                <a:lnTo>
                  <a:pt x="269" y="658"/>
                </a:lnTo>
                <a:lnTo>
                  <a:pt x="268" y="654"/>
                </a:lnTo>
                <a:lnTo>
                  <a:pt x="268" y="654"/>
                </a:lnTo>
                <a:lnTo>
                  <a:pt x="269" y="640"/>
                </a:lnTo>
                <a:lnTo>
                  <a:pt x="270" y="623"/>
                </a:lnTo>
                <a:lnTo>
                  <a:pt x="270" y="623"/>
                </a:lnTo>
                <a:lnTo>
                  <a:pt x="270" y="623"/>
                </a:lnTo>
                <a:lnTo>
                  <a:pt x="272" y="623"/>
                </a:lnTo>
                <a:lnTo>
                  <a:pt x="274" y="626"/>
                </a:lnTo>
                <a:lnTo>
                  <a:pt x="281" y="637"/>
                </a:lnTo>
                <a:lnTo>
                  <a:pt x="291" y="652"/>
                </a:lnTo>
                <a:lnTo>
                  <a:pt x="296" y="658"/>
                </a:lnTo>
                <a:lnTo>
                  <a:pt x="300" y="660"/>
                </a:lnTo>
                <a:lnTo>
                  <a:pt x="300" y="660"/>
                </a:lnTo>
                <a:lnTo>
                  <a:pt x="303" y="662"/>
                </a:lnTo>
                <a:lnTo>
                  <a:pt x="306" y="662"/>
                </a:lnTo>
                <a:lnTo>
                  <a:pt x="312" y="659"/>
                </a:lnTo>
                <a:lnTo>
                  <a:pt x="314" y="658"/>
                </a:lnTo>
                <a:lnTo>
                  <a:pt x="319" y="658"/>
                </a:lnTo>
                <a:lnTo>
                  <a:pt x="326" y="659"/>
                </a:lnTo>
                <a:lnTo>
                  <a:pt x="336" y="663"/>
                </a:lnTo>
                <a:lnTo>
                  <a:pt x="336" y="663"/>
                </a:lnTo>
                <a:lnTo>
                  <a:pt x="358" y="676"/>
                </a:lnTo>
                <a:lnTo>
                  <a:pt x="381" y="692"/>
                </a:lnTo>
                <a:lnTo>
                  <a:pt x="403" y="704"/>
                </a:lnTo>
                <a:lnTo>
                  <a:pt x="414" y="710"/>
                </a:lnTo>
                <a:lnTo>
                  <a:pt x="424" y="713"/>
                </a:lnTo>
                <a:lnTo>
                  <a:pt x="424" y="713"/>
                </a:lnTo>
                <a:lnTo>
                  <a:pt x="432" y="714"/>
                </a:lnTo>
                <a:lnTo>
                  <a:pt x="441" y="714"/>
                </a:lnTo>
                <a:lnTo>
                  <a:pt x="447" y="714"/>
                </a:lnTo>
                <a:lnTo>
                  <a:pt x="453" y="712"/>
                </a:lnTo>
                <a:lnTo>
                  <a:pt x="457" y="710"/>
                </a:lnTo>
                <a:lnTo>
                  <a:pt x="459" y="708"/>
                </a:lnTo>
                <a:lnTo>
                  <a:pt x="461" y="705"/>
                </a:lnTo>
                <a:lnTo>
                  <a:pt x="461" y="704"/>
                </a:lnTo>
                <a:lnTo>
                  <a:pt x="461" y="704"/>
                </a:lnTo>
                <a:lnTo>
                  <a:pt x="457" y="681"/>
                </a:lnTo>
                <a:lnTo>
                  <a:pt x="448" y="632"/>
                </a:lnTo>
                <a:lnTo>
                  <a:pt x="440" y="584"/>
                </a:lnTo>
                <a:lnTo>
                  <a:pt x="438" y="567"/>
                </a:lnTo>
                <a:lnTo>
                  <a:pt x="438" y="562"/>
                </a:lnTo>
                <a:lnTo>
                  <a:pt x="440" y="559"/>
                </a:lnTo>
                <a:lnTo>
                  <a:pt x="440" y="559"/>
                </a:lnTo>
                <a:lnTo>
                  <a:pt x="442" y="558"/>
                </a:lnTo>
                <a:lnTo>
                  <a:pt x="446" y="557"/>
                </a:lnTo>
                <a:lnTo>
                  <a:pt x="454" y="556"/>
                </a:lnTo>
                <a:lnTo>
                  <a:pt x="458" y="554"/>
                </a:lnTo>
                <a:lnTo>
                  <a:pt x="461" y="551"/>
                </a:lnTo>
                <a:lnTo>
                  <a:pt x="463" y="543"/>
                </a:lnTo>
                <a:lnTo>
                  <a:pt x="464" y="534"/>
                </a:lnTo>
                <a:lnTo>
                  <a:pt x="464" y="534"/>
                </a:lnTo>
                <a:lnTo>
                  <a:pt x="463" y="523"/>
                </a:lnTo>
                <a:lnTo>
                  <a:pt x="461" y="512"/>
                </a:lnTo>
                <a:lnTo>
                  <a:pt x="459" y="500"/>
                </a:lnTo>
                <a:lnTo>
                  <a:pt x="455" y="490"/>
                </a:lnTo>
                <a:lnTo>
                  <a:pt x="447" y="469"/>
                </a:lnTo>
                <a:lnTo>
                  <a:pt x="440" y="453"/>
                </a:lnTo>
                <a:lnTo>
                  <a:pt x="440" y="453"/>
                </a:lnTo>
                <a:lnTo>
                  <a:pt x="433" y="444"/>
                </a:lnTo>
                <a:lnTo>
                  <a:pt x="423" y="430"/>
                </a:lnTo>
                <a:lnTo>
                  <a:pt x="398" y="397"/>
                </a:lnTo>
                <a:lnTo>
                  <a:pt x="363" y="356"/>
                </a:lnTo>
                <a:lnTo>
                  <a:pt x="363" y="356"/>
                </a:lnTo>
                <a:lnTo>
                  <a:pt x="345" y="344"/>
                </a:lnTo>
                <a:lnTo>
                  <a:pt x="329" y="333"/>
                </a:lnTo>
                <a:lnTo>
                  <a:pt x="329" y="333"/>
                </a:lnTo>
                <a:lnTo>
                  <a:pt x="330" y="334"/>
                </a:lnTo>
                <a:lnTo>
                  <a:pt x="334" y="334"/>
                </a:lnTo>
                <a:lnTo>
                  <a:pt x="335" y="334"/>
                </a:lnTo>
                <a:lnTo>
                  <a:pt x="336" y="333"/>
                </a:lnTo>
                <a:lnTo>
                  <a:pt x="336" y="332"/>
                </a:lnTo>
                <a:lnTo>
                  <a:pt x="336" y="328"/>
                </a:lnTo>
                <a:lnTo>
                  <a:pt x="336" y="328"/>
                </a:lnTo>
                <a:lnTo>
                  <a:pt x="334" y="326"/>
                </a:lnTo>
                <a:lnTo>
                  <a:pt x="331" y="322"/>
                </a:lnTo>
                <a:lnTo>
                  <a:pt x="324" y="317"/>
                </a:lnTo>
                <a:lnTo>
                  <a:pt x="315" y="313"/>
                </a:lnTo>
                <a:lnTo>
                  <a:pt x="307" y="311"/>
                </a:lnTo>
                <a:lnTo>
                  <a:pt x="307" y="311"/>
                </a:lnTo>
                <a:lnTo>
                  <a:pt x="289" y="306"/>
                </a:lnTo>
                <a:lnTo>
                  <a:pt x="275" y="304"/>
                </a:lnTo>
                <a:lnTo>
                  <a:pt x="275" y="304"/>
                </a:lnTo>
                <a:lnTo>
                  <a:pt x="267" y="300"/>
                </a:lnTo>
                <a:lnTo>
                  <a:pt x="253" y="293"/>
                </a:lnTo>
                <a:lnTo>
                  <a:pt x="241" y="284"/>
                </a:lnTo>
                <a:lnTo>
                  <a:pt x="235" y="279"/>
                </a:lnTo>
                <a:lnTo>
                  <a:pt x="235" y="279"/>
                </a:lnTo>
                <a:lnTo>
                  <a:pt x="230" y="272"/>
                </a:lnTo>
                <a:lnTo>
                  <a:pt x="228" y="270"/>
                </a:lnTo>
                <a:lnTo>
                  <a:pt x="225" y="270"/>
                </a:lnTo>
                <a:lnTo>
                  <a:pt x="225" y="270"/>
                </a:lnTo>
                <a:lnTo>
                  <a:pt x="220" y="270"/>
                </a:lnTo>
                <a:lnTo>
                  <a:pt x="217" y="270"/>
                </a:lnTo>
                <a:lnTo>
                  <a:pt x="217" y="270"/>
                </a:lnTo>
                <a:lnTo>
                  <a:pt x="214" y="220"/>
                </a:lnTo>
                <a:lnTo>
                  <a:pt x="214" y="220"/>
                </a:lnTo>
                <a:lnTo>
                  <a:pt x="213" y="216"/>
                </a:lnTo>
                <a:lnTo>
                  <a:pt x="212" y="210"/>
                </a:lnTo>
                <a:lnTo>
                  <a:pt x="206" y="196"/>
                </a:lnTo>
                <a:lnTo>
                  <a:pt x="198" y="182"/>
                </a:lnTo>
                <a:lnTo>
                  <a:pt x="191" y="164"/>
                </a:lnTo>
                <a:lnTo>
                  <a:pt x="183" y="145"/>
                </a:lnTo>
                <a:lnTo>
                  <a:pt x="183" y="145"/>
                </a:lnTo>
                <a:lnTo>
                  <a:pt x="186" y="148"/>
                </a:lnTo>
                <a:lnTo>
                  <a:pt x="190" y="149"/>
                </a:lnTo>
                <a:lnTo>
                  <a:pt x="196" y="150"/>
                </a:lnTo>
                <a:lnTo>
                  <a:pt x="196" y="150"/>
                </a:lnTo>
                <a:lnTo>
                  <a:pt x="202" y="149"/>
                </a:lnTo>
                <a:lnTo>
                  <a:pt x="207" y="148"/>
                </a:lnTo>
                <a:lnTo>
                  <a:pt x="212" y="145"/>
                </a:lnTo>
                <a:lnTo>
                  <a:pt x="212" y="145"/>
                </a:lnTo>
                <a:lnTo>
                  <a:pt x="228" y="143"/>
                </a:lnTo>
                <a:lnTo>
                  <a:pt x="228" y="134"/>
                </a:lnTo>
                <a:lnTo>
                  <a:pt x="228" y="134"/>
                </a:lnTo>
                <a:lnTo>
                  <a:pt x="231" y="133"/>
                </a:lnTo>
                <a:lnTo>
                  <a:pt x="233" y="133"/>
                </a:lnTo>
                <a:lnTo>
                  <a:pt x="235" y="132"/>
                </a:lnTo>
                <a:lnTo>
                  <a:pt x="235" y="132"/>
                </a:lnTo>
                <a:lnTo>
                  <a:pt x="235" y="128"/>
                </a:lnTo>
                <a:lnTo>
                  <a:pt x="234" y="123"/>
                </a:lnTo>
                <a:lnTo>
                  <a:pt x="233" y="119"/>
                </a:lnTo>
                <a:lnTo>
                  <a:pt x="239" y="119"/>
                </a:lnTo>
                <a:close/>
                <a:moveTo>
                  <a:pt x="225" y="324"/>
                </a:moveTo>
                <a:lnTo>
                  <a:pt x="225" y="324"/>
                </a:lnTo>
                <a:lnTo>
                  <a:pt x="230" y="327"/>
                </a:lnTo>
                <a:lnTo>
                  <a:pt x="239" y="332"/>
                </a:lnTo>
                <a:lnTo>
                  <a:pt x="250" y="338"/>
                </a:lnTo>
                <a:lnTo>
                  <a:pt x="278" y="344"/>
                </a:lnTo>
                <a:lnTo>
                  <a:pt x="278" y="344"/>
                </a:lnTo>
                <a:lnTo>
                  <a:pt x="279" y="349"/>
                </a:lnTo>
                <a:lnTo>
                  <a:pt x="281" y="358"/>
                </a:lnTo>
                <a:lnTo>
                  <a:pt x="281" y="365"/>
                </a:lnTo>
                <a:lnTo>
                  <a:pt x="282" y="373"/>
                </a:lnTo>
                <a:lnTo>
                  <a:pt x="281" y="380"/>
                </a:lnTo>
                <a:lnTo>
                  <a:pt x="280" y="390"/>
                </a:lnTo>
                <a:lnTo>
                  <a:pt x="280" y="390"/>
                </a:lnTo>
                <a:lnTo>
                  <a:pt x="275" y="403"/>
                </a:lnTo>
                <a:lnTo>
                  <a:pt x="273" y="411"/>
                </a:lnTo>
                <a:lnTo>
                  <a:pt x="265" y="423"/>
                </a:lnTo>
                <a:lnTo>
                  <a:pt x="265" y="423"/>
                </a:lnTo>
                <a:lnTo>
                  <a:pt x="259" y="440"/>
                </a:lnTo>
                <a:lnTo>
                  <a:pt x="257" y="445"/>
                </a:lnTo>
                <a:lnTo>
                  <a:pt x="254" y="449"/>
                </a:lnTo>
                <a:lnTo>
                  <a:pt x="254" y="449"/>
                </a:lnTo>
                <a:lnTo>
                  <a:pt x="248" y="450"/>
                </a:lnTo>
                <a:lnTo>
                  <a:pt x="236" y="452"/>
                </a:lnTo>
                <a:lnTo>
                  <a:pt x="213" y="457"/>
                </a:lnTo>
                <a:lnTo>
                  <a:pt x="213" y="457"/>
                </a:lnTo>
                <a:lnTo>
                  <a:pt x="216" y="452"/>
                </a:lnTo>
                <a:lnTo>
                  <a:pt x="219" y="444"/>
                </a:lnTo>
                <a:lnTo>
                  <a:pt x="219" y="444"/>
                </a:lnTo>
                <a:lnTo>
                  <a:pt x="222" y="429"/>
                </a:lnTo>
                <a:lnTo>
                  <a:pt x="224" y="414"/>
                </a:lnTo>
                <a:lnTo>
                  <a:pt x="225" y="402"/>
                </a:lnTo>
                <a:lnTo>
                  <a:pt x="225" y="391"/>
                </a:lnTo>
                <a:lnTo>
                  <a:pt x="225" y="391"/>
                </a:lnTo>
                <a:lnTo>
                  <a:pt x="225" y="371"/>
                </a:lnTo>
                <a:lnTo>
                  <a:pt x="225" y="356"/>
                </a:lnTo>
                <a:lnTo>
                  <a:pt x="225" y="356"/>
                </a:lnTo>
                <a:lnTo>
                  <a:pt x="224" y="338"/>
                </a:lnTo>
                <a:lnTo>
                  <a:pt x="225" y="327"/>
                </a:lnTo>
                <a:lnTo>
                  <a:pt x="225" y="324"/>
                </a:lnTo>
                <a:lnTo>
                  <a:pt x="225" y="324"/>
                </a:lnTo>
                <a:lnTo>
                  <a:pt x="225" y="324"/>
                </a:lnTo>
                <a:close/>
                <a:moveTo>
                  <a:pt x="213" y="457"/>
                </a:moveTo>
                <a:lnTo>
                  <a:pt x="213" y="457"/>
                </a:lnTo>
                <a:lnTo>
                  <a:pt x="212" y="458"/>
                </a:lnTo>
                <a:lnTo>
                  <a:pt x="211" y="458"/>
                </a:lnTo>
                <a:lnTo>
                  <a:pt x="209" y="457"/>
                </a:lnTo>
                <a:lnTo>
                  <a:pt x="213" y="4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id="{CAE5F3F0-3172-4163-AB11-529992E30879}"/>
              </a:ext>
            </a:extLst>
          </p:cNvPr>
          <p:cNvSpPr>
            <a:spLocks noEditPoints="1"/>
          </p:cNvSpPr>
          <p:nvPr/>
        </p:nvSpPr>
        <p:spPr bwMode="auto">
          <a:xfrm>
            <a:off x="6342856" y="2693988"/>
            <a:ext cx="1141413" cy="1755775"/>
          </a:xfrm>
          <a:custGeom>
            <a:avLst/>
            <a:gdLst>
              <a:gd name="T0" fmla="*/ 414 w 719"/>
              <a:gd name="T1" fmla="*/ 0 h 1106"/>
              <a:gd name="T2" fmla="*/ 241 w 719"/>
              <a:gd name="T3" fmla="*/ 33 h 1106"/>
              <a:gd name="T4" fmla="*/ 129 w 719"/>
              <a:gd name="T5" fmla="*/ 87 h 1106"/>
              <a:gd name="T6" fmla="*/ 87 w 719"/>
              <a:gd name="T7" fmla="*/ 142 h 1106"/>
              <a:gd name="T8" fmla="*/ 46 w 719"/>
              <a:gd name="T9" fmla="*/ 204 h 1106"/>
              <a:gd name="T10" fmla="*/ 0 w 719"/>
              <a:gd name="T11" fmla="*/ 266 h 1106"/>
              <a:gd name="T12" fmla="*/ 37 w 719"/>
              <a:gd name="T13" fmla="*/ 400 h 1106"/>
              <a:gd name="T14" fmla="*/ 93 w 719"/>
              <a:gd name="T15" fmla="*/ 479 h 1106"/>
              <a:gd name="T16" fmla="*/ 79 w 719"/>
              <a:gd name="T17" fmla="*/ 569 h 1106"/>
              <a:gd name="T18" fmla="*/ 30 w 719"/>
              <a:gd name="T19" fmla="*/ 676 h 1106"/>
              <a:gd name="T20" fmla="*/ 44 w 719"/>
              <a:gd name="T21" fmla="*/ 724 h 1106"/>
              <a:gd name="T22" fmla="*/ 18 w 719"/>
              <a:gd name="T23" fmla="*/ 899 h 1106"/>
              <a:gd name="T24" fmla="*/ 64 w 719"/>
              <a:gd name="T25" fmla="*/ 968 h 1106"/>
              <a:gd name="T26" fmla="*/ 123 w 719"/>
              <a:gd name="T27" fmla="*/ 974 h 1106"/>
              <a:gd name="T28" fmla="*/ 104 w 719"/>
              <a:gd name="T29" fmla="*/ 900 h 1106"/>
              <a:gd name="T30" fmla="*/ 115 w 719"/>
              <a:gd name="T31" fmla="*/ 812 h 1106"/>
              <a:gd name="T32" fmla="*/ 158 w 719"/>
              <a:gd name="T33" fmla="*/ 728 h 1106"/>
              <a:gd name="T34" fmla="*/ 192 w 719"/>
              <a:gd name="T35" fmla="*/ 610 h 1106"/>
              <a:gd name="T36" fmla="*/ 240 w 719"/>
              <a:gd name="T37" fmla="*/ 668 h 1106"/>
              <a:gd name="T38" fmla="*/ 226 w 719"/>
              <a:gd name="T39" fmla="*/ 776 h 1106"/>
              <a:gd name="T40" fmla="*/ 233 w 719"/>
              <a:gd name="T41" fmla="*/ 825 h 1106"/>
              <a:gd name="T42" fmla="*/ 320 w 719"/>
              <a:gd name="T43" fmla="*/ 892 h 1106"/>
              <a:gd name="T44" fmla="*/ 313 w 719"/>
              <a:gd name="T45" fmla="*/ 923 h 1106"/>
              <a:gd name="T46" fmla="*/ 378 w 719"/>
              <a:gd name="T47" fmla="*/ 1052 h 1106"/>
              <a:gd name="T48" fmla="*/ 449 w 719"/>
              <a:gd name="T49" fmla="*/ 1089 h 1106"/>
              <a:gd name="T50" fmla="*/ 524 w 719"/>
              <a:gd name="T51" fmla="*/ 1100 h 1106"/>
              <a:gd name="T52" fmla="*/ 615 w 719"/>
              <a:gd name="T53" fmla="*/ 1046 h 1106"/>
              <a:gd name="T54" fmla="*/ 616 w 719"/>
              <a:gd name="T55" fmla="*/ 900 h 1106"/>
              <a:gd name="T56" fmla="*/ 654 w 719"/>
              <a:gd name="T57" fmla="*/ 855 h 1106"/>
              <a:gd name="T58" fmla="*/ 708 w 719"/>
              <a:gd name="T59" fmla="*/ 719 h 1106"/>
              <a:gd name="T60" fmla="*/ 689 w 719"/>
              <a:gd name="T61" fmla="*/ 631 h 1106"/>
              <a:gd name="T62" fmla="*/ 719 w 719"/>
              <a:gd name="T63" fmla="*/ 574 h 1106"/>
              <a:gd name="T64" fmla="*/ 689 w 719"/>
              <a:gd name="T65" fmla="*/ 475 h 1106"/>
              <a:gd name="T66" fmla="*/ 678 w 719"/>
              <a:gd name="T67" fmla="*/ 451 h 1106"/>
              <a:gd name="T68" fmla="*/ 634 w 719"/>
              <a:gd name="T69" fmla="*/ 407 h 1106"/>
              <a:gd name="T70" fmla="*/ 618 w 719"/>
              <a:gd name="T71" fmla="*/ 367 h 1106"/>
              <a:gd name="T72" fmla="*/ 605 w 719"/>
              <a:gd name="T73" fmla="*/ 241 h 1106"/>
              <a:gd name="T74" fmla="*/ 593 w 719"/>
              <a:gd name="T75" fmla="*/ 146 h 1106"/>
              <a:gd name="T76" fmla="*/ 574 w 719"/>
              <a:gd name="T77" fmla="*/ 90 h 1106"/>
              <a:gd name="T78" fmla="*/ 507 w 719"/>
              <a:gd name="T79" fmla="*/ 36 h 1106"/>
              <a:gd name="T80" fmla="*/ 594 w 719"/>
              <a:gd name="T81" fmla="*/ 442 h 1106"/>
              <a:gd name="T82" fmla="*/ 440 w 719"/>
              <a:gd name="T83" fmla="*/ 541 h 1106"/>
              <a:gd name="T84" fmla="*/ 389 w 719"/>
              <a:gd name="T85" fmla="*/ 610 h 1106"/>
              <a:gd name="T86" fmla="*/ 391 w 719"/>
              <a:gd name="T87" fmla="*/ 649 h 1106"/>
              <a:gd name="T88" fmla="*/ 373 w 719"/>
              <a:gd name="T89" fmla="*/ 669 h 1106"/>
              <a:gd name="T90" fmla="*/ 369 w 719"/>
              <a:gd name="T91" fmla="*/ 615 h 1106"/>
              <a:gd name="T92" fmla="*/ 377 w 719"/>
              <a:gd name="T93" fmla="*/ 525 h 1106"/>
              <a:gd name="T94" fmla="*/ 389 w 719"/>
              <a:gd name="T95" fmla="*/ 412 h 1106"/>
              <a:gd name="T96" fmla="*/ 447 w 719"/>
              <a:gd name="T97" fmla="*/ 392 h 1106"/>
              <a:gd name="T98" fmla="*/ 494 w 719"/>
              <a:gd name="T99" fmla="*/ 361 h 1106"/>
              <a:gd name="T100" fmla="*/ 248 w 719"/>
              <a:gd name="T101" fmla="*/ 437 h 1106"/>
              <a:gd name="T102" fmla="*/ 240 w 719"/>
              <a:gd name="T103" fmla="*/ 493 h 1106"/>
              <a:gd name="T104" fmla="*/ 214 w 719"/>
              <a:gd name="T105" fmla="*/ 507 h 1106"/>
              <a:gd name="T106" fmla="*/ 231 w 719"/>
              <a:gd name="T107" fmla="*/ 374 h 1106"/>
              <a:gd name="T108" fmla="*/ 347 w 719"/>
              <a:gd name="T109" fmla="*/ 696 h 1106"/>
              <a:gd name="T110" fmla="*/ 202 w 719"/>
              <a:gd name="T111" fmla="*/ 5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9" h="1106">
                <a:moveTo>
                  <a:pt x="507" y="36"/>
                </a:moveTo>
                <a:lnTo>
                  <a:pt x="507" y="36"/>
                </a:lnTo>
                <a:lnTo>
                  <a:pt x="498" y="31"/>
                </a:lnTo>
                <a:lnTo>
                  <a:pt x="476" y="20"/>
                </a:lnTo>
                <a:lnTo>
                  <a:pt x="461" y="14"/>
                </a:lnTo>
                <a:lnTo>
                  <a:pt x="445" y="9"/>
                </a:lnTo>
                <a:lnTo>
                  <a:pt x="428" y="4"/>
                </a:lnTo>
                <a:lnTo>
                  <a:pt x="414" y="0"/>
                </a:lnTo>
                <a:lnTo>
                  <a:pt x="414" y="0"/>
                </a:lnTo>
                <a:lnTo>
                  <a:pt x="404" y="0"/>
                </a:lnTo>
                <a:lnTo>
                  <a:pt x="394" y="0"/>
                </a:lnTo>
                <a:lnTo>
                  <a:pt x="366" y="4"/>
                </a:lnTo>
                <a:lnTo>
                  <a:pt x="336" y="10"/>
                </a:lnTo>
                <a:lnTo>
                  <a:pt x="302" y="17"/>
                </a:lnTo>
                <a:lnTo>
                  <a:pt x="270" y="25"/>
                </a:lnTo>
                <a:lnTo>
                  <a:pt x="241" y="33"/>
                </a:lnTo>
                <a:lnTo>
                  <a:pt x="219" y="39"/>
                </a:lnTo>
                <a:lnTo>
                  <a:pt x="205" y="45"/>
                </a:lnTo>
                <a:lnTo>
                  <a:pt x="205" y="45"/>
                </a:lnTo>
                <a:lnTo>
                  <a:pt x="162" y="66"/>
                </a:lnTo>
                <a:lnTo>
                  <a:pt x="141" y="77"/>
                </a:lnTo>
                <a:lnTo>
                  <a:pt x="134" y="82"/>
                </a:lnTo>
                <a:lnTo>
                  <a:pt x="129" y="87"/>
                </a:lnTo>
                <a:lnTo>
                  <a:pt x="129" y="87"/>
                </a:lnTo>
                <a:lnTo>
                  <a:pt x="124" y="92"/>
                </a:lnTo>
                <a:lnTo>
                  <a:pt x="119" y="97"/>
                </a:lnTo>
                <a:lnTo>
                  <a:pt x="104" y="109"/>
                </a:lnTo>
                <a:lnTo>
                  <a:pt x="97" y="116"/>
                </a:lnTo>
                <a:lnTo>
                  <a:pt x="92" y="123"/>
                </a:lnTo>
                <a:lnTo>
                  <a:pt x="89" y="132"/>
                </a:lnTo>
                <a:lnTo>
                  <a:pt x="87" y="137"/>
                </a:lnTo>
                <a:lnTo>
                  <a:pt x="87" y="142"/>
                </a:lnTo>
                <a:lnTo>
                  <a:pt x="87" y="142"/>
                </a:lnTo>
                <a:lnTo>
                  <a:pt x="91" y="172"/>
                </a:lnTo>
                <a:lnTo>
                  <a:pt x="92" y="183"/>
                </a:lnTo>
                <a:lnTo>
                  <a:pt x="92" y="183"/>
                </a:lnTo>
                <a:lnTo>
                  <a:pt x="85" y="185"/>
                </a:lnTo>
                <a:lnTo>
                  <a:pt x="68" y="193"/>
                </a:lnTo>
                <a:lnTo>
                  <a:pt x="57" y="198"/>
                </a:lnTo>
                <a:lnTo>
                  <a:pt x="46" y="204"/>
                </a:lnTo>
                <a:lnTo>
                  <a:pt x="36" y="211"/>
                </a:lnTo>
                <a:lnTo>
                  <a:pt x="29" y="217"/>
                </a:lnTo>
                <a:lnTo>
                  <a:pt x="29" y="217"/>
                </a:lnTo>
                <a:lnTo>
                  <a:pt x="17" y="232"/>
                </a:lnTo>
                <a:lnTo>
                  <a:pt x="8" y="244"/>
                </a:lnTo>
                <a:lnTo>
                  <a:pt x="2" y="255"/>
                </a:lnTo>
                <a:lnTo>
                  <a:pt x="0" y="266"/>
                </a:lnTo>
                <a:lnTo>
                  <a:pt x="0" y="266"/>
                </a:lnTo>
                <a:lnTo>
                  <a:pt x="0" y="273"/>
                </a:lnTo>
                <a:lnTo>
                  <a:pt x="3" y="284"/>
                </a:lnTo>
                <a:lnTo>
                  <a:pt x="12" y="312"/>
                </a:lnTo>
                <a:lnTo>
                  <a:pt x="22" y="340"/>
                </a:lnTo>
                <a:lnTo>
                  <a:pt x="28" y="361"/>
                </a:lnTo>
                <a:lnTo>
                  <a:pt x="28" y="361"/>
                </a:lnTo>
                <a:lnTo>
                  <a:pt x="31" y="378"/>
                </a:lnTo>
                <a:lnTo>
                  <a:pt x="37" y="400"/>
                </a:lnTo>
                <a:lnTo>
                  <a:pt x="45" y="419"/>
                </a:lnTo>
                <a:lnTo>
                  <a:pt x="48" y="425"/>
                </a:lnTo>
                <a:lnTo>
                  <a:pt x="51" y="429"/>
                </a:lnTo>
                <a:lnTo>
                  <a:pt x="51" y="429"/>
                </a:lnTo>
                <a:lnTo>
                  <a:pt x="57" y="431"/>
                </a:lnTo>
                <a:lnTo>
                  <a:pt x="61" y="433"/>
                </a:lnTo>
                <a:lnTo>
                  <a:pt x="64" y="433"/>
                </a:lnTo>
                <a:lnTo>
                  <a:pt x="93" y="479"/>
                </a:lnTo>
                <a:lnTo>
                  <a:pt x="93" y="479"/>
                </a:lnTo>
                <a:lnTo>
                  <a:pt x="93" y="491"/>
                </a:lnTo>
                <a:lnTo>
                  <a:pt x="91" y="517"/>
                </a:lnTo>
                <a:lnTo>
                  <a:pt x="89" y="532"/>
                </a:lnTo>
                <a:lnTo>
                  <a:pt x="86" y="547"/>
                </a:lnTo>
                <a:lnTo>
                  <a:pt x="83" y="559"/>
                </a:lnTo>
                <a:lnTo>
                  <a:pt x="79" y="569"/>
                </a:lnTo>
                <a:lnTo>
                  <a:pt x="79" y="569"/>
                </a:lnTo>
                <a:lnTo>
                  <a:pt x="62" y="598"/>
                </a:lnTo>
                <a:lnTo>
                  <a:pt x="53" y="614"/>
                </a:lnTo>
                <a:lnTo>
                  <a:pt x="46" y="630"/>
                </a:lnTo>
                <a:lnTo>
                  <a:pt x="46" y="630"/>
                </a:lnTo>
                <a:lnTo>
                  <a:pt x="36" y="657"/>
                </a:lnTo>
                <a:lnTo>
                  <a:pt x="33" y="666"/>
                </a:lnTo>
                <a:lnTo>
                  <a:pt x="30" y="676"/>
                </a:lnTo>
                <a:lnTo>
                  <a:pt x="30" y="676"/>
                </a:lnTo>
                <a:lnTo>
                  <a:pt x="30" y="685"/>
                </a:lnTo>
                <a:lnTo>
                  <a:pt x="30" y="692"/>
                </a:lnTo>
                <a:lnTo>
                  <a:pt x="33" y="705"/>
                </a:lnTo>
                <a:lnTo>
                  <a:pt x="33" y="705"/>
                </a:lnTo>
                <a:lnTo>
                  <a:pt x="35" y="711"/>
                </a:lnTo>
                <a:lnTo>
                  <a:pt x="39" y="717"/>
                </a:lnTo>
                <a:lnTo>
                  <a:pt x="44" y="724"/>
                </a:lnTo>
                <a:lnTo>
                  <a:pt x="44" y="724"/>
                </a:lnTo>
                <a:lnTo>
                  <a:pt x="34" y="788"/>
                </a:lnTo>
                <a:lnTo>
                  <a:pt x="24" y="861"/>
                </a:lnTo>
                <a:lnTo>
                  <a:pt x="24" y="861"/>
                </a:lnTo>
                <a:lnTo>
                  <a:pt x="22" y="871"/>
                </a:lnTo>
                <a:lnTo>
                  <a:pt x="19" y="881"/>
                </a:lnTo>
                <a:lnTo>
                  <a:pt x="18" y="889"/>
                </a:lnTo>
                <a:lnTo>
                  <a:pt x="18" y="899"/>
                </a:lnTo>
                <a:lnTo>
                  <a:pt x="18" y="899"/>
                </a:lnTo>
                <a:lnTo>
                  <a:pt x="22" y="909"/>
                </a:lnTo>
                <a:lnTo>
                  <a:pt x="25" y="920"/>
                </a:lnTo>
                <a:lnTo>
                  <a:pt x="35" y="940"/>
                </a:lnTo>
                <a:lnTo>
                  <a:pt x="35" y="940"/>
                </a:lnTo>
                <a:lnTo>
                  <a:pt x="37" y="945"/>
                </a:lnTo>
                <a:lnTo>
                  <a:pt x="42" y="950"/>
                </a:lnTo>
                <a:lnTo>
                  <a:pt x="56" y="963"/>
                </a:lnTo>
                <a:lnTo>
                  <a:pt x="64" y="968"/>
                </a:lnTo>
                <a:lnTo>
                  <a:pt x="73" y="973"/>
                </a:lnTo>
                <a:lnTo>
                  <a:pt x="81" y="977"/>
                </a:lnTo>
                <a:lnTo>
                  <a:pt x="89" y="978"/>
                </a:lnTo>
                <a:lnTo>
                  <a:pt x="89" y="978"/>
                </a:lnTo>
                <a:lnTo>
                  <a:pt x="102" y="979"/>
                </a:lnTo>
                <a:lnTo>
                  <a:pt x="114" y="978"/>
                </a:lnTo>
                <a:lnTo>
                  <a:pt x="119" y="977"/>
                </a:lnTo>
                <a:lnTo>
                  <a:pt x="123" y="974"/>
                </a:lnTo>
                <a:lnTo>
                  <a:pt x="126" y="971"/>
                </a:lnTo>
                <a:lnTo>
                  <a:pt x="128" y="965"/>
                </a:lnTo>
                <a:lnTo>
                  <a:pt x="128" y="965"/>
                </a:lnTo>
                <a:lnTo>
                  <a:pt x="128" y="959"/>
                </a:lnTo>
                <a:lnTo>
                  <a:pt x="125" y="950"/>
                </a:lnTo>
                <a:lnTo>
                  <a:pt x="117" y="931"/>
                </a:lnTo>
                <a:lnTo>
                  <a:pt x="108" y="909"/>
                </a:lnTo>
                <a:lnTo>
                  <a:pt x="104" y="900"/>
                </a:lnTo>
                <a:lnTo>
                  <a:pt x="103" y="892"/>
                </a:lnTo>
                <a:lnTo>
                  <a:pt x="103" y="892"/>
                </a:lnTo>
                <a:lnTo>
                  <a:pt x="103" y="875"/>
                </a:lnTo>
                <a:lnTo>
                  <a:pt x="103" y="859"/>
                </a:lnTo>
                <a:lnTo>
                  <a:pt x="106" y="843"/>
                </a:lnTo>
                <a:lnTo>
                  <a:pt x="109" y="832"/>
                </a:lnTo>
                <a:lnTo>
                  <a:pt x="109" y="832"/>
                </a:lnTo>
                <a:lnTo>
                  <a:pt x="115" y="812"/>
                </a:lnTo>
                <a:lnTo>
                  <a:pt x="125" y="782"/>
                </a:lnTo>
                <a:lnTo>
                  <a:pt x="137" y="739"/>
                </a:lnTo>
                <a:lnTo>
                  <a:pt x="137" y="739"/>
                </a:lnTo>
                <a:lnTo>
                  <a:pt x="140" y="737"/>
                </a:lnTo>
                <a:lnTo>
                  <a:pt x="146" y="736"/>
                </a:lnTo>
                <a:lnTo>
                  <a:pt x="153" y="732"/>
                </a:lnTo>
                <a:lnTo>
                  <a:pt x="158" y="728"/>
                </a:lnTo>
                <a:lnTo>
                  <a:pt x="158" y="728"/>
                </a:lnTo>
                <a:lnTo>
                  <a:pt x="162" y="724"/>
                </a:lnTo>
                <a:lnTo>
                  <a:pt x="164" y="714"/>
                </a:lnTo>
                <a:lnTo>
                  <a:pt x="171" y="691"/>
                </a:lnTo>
                <a:lnTo>
                  <a:pt x="177" y="666"/>
                </a:lnTo>
                <a:lnTo>
                  <a:pt x="181" y="649"/>
                </a:lnTo>
                <a:lnTo>
                  <a:pt x="181" y="649"/>
                </a:lnTo>
                <a:lnTo>
                  <a:pt x="185" y="633"/>
                </a:lnTo>
                <a:lnTo>
                  <a:pt x="192" y="610"/>
                </a:lnTo>
                <a:lnTo>
                  <a:pt x="201" y="580"/>
                </a:lnTo>
                <a:lnTo>
                  <a:pt x="235" y="615"/>
                </a:lnTo>
                <a:lnTo>
                  <a:pt x="235" y="615"/>
                </a:lnTo>
                <a:lnTo>
                  <a:pt x="236" y="635"/>
                </a:lnTo>
                <a:lnTo>
                  <a:pt x="237" y="649"/>
                </a:lnTo>
                <a:lnTo>
                  <a:pt x="240" y="661"/>
                </a:lnTo>
                <a:lnTo>
                  <a:pt x="240" y="661"/>
                </a:lnTo>
                <a:lnTo>
                  <a:pt x="240" y="668"/>
                </a:lnTo>
                <a:lnTo>
                  <a:pt x="240" y="679"/>
                </a:lnTo>
                <a:lnTo>
                  <a:pt x="238" y="709"/>
                </a:lnTo>
                <a:lnTo>
                  <a:pt x="233" y="758"/>
                </a:lnTo>
                <a:lnTo>
                  <a:pt x="233" y="758"/>
                </a:lnTo>
                <a:lnTo>
                  <a:pt x="233" y="761"/>
                </a:lnTo>
                <a:lnTo>
                  <a:pt x="231" y="765"/>
                </a:lnTo>
                <a:lnTo>
                  <a:pt x="227" y="771"/>
                </a:lnTo>
                <a:lnTo>
                  <a:pt x="226" y="776"/>
                </a:lnTo>
                <a:lnTo>
                  <a:pt x="225" y="782"/>
                </a:lnTo>
                <a:lnTo>
                  <a:pt x="225" y="789"/>
                </a:lnTo>
                <a:lnTo>
                  <a:pt x="226" y="799"/>
                </a:lnTo>
                <a:lnTo>
                  <a:pt x="226" y="799"/>
                </a:lnTo>
                <a:lnTo>
                  <a:pt x="229" y="815"/>
                </a:lnTo>
                <a:lnTo>
                  <a:pt x="230" y="820"/>
                </a:lnTo>
                <a:lnTo>
                  <a:pt x="232" y="822"/>
                </a:lnTo>
                <a:lnTo>
                  <a:pt x="233" y="825"/>
                </a:lnTo>
                <a:lnTo>
                  <a:pt x="236" y="826"/>
                </a:lnTo>
                <a:lnTo>
                  <a:pt x="244" y="829"/>
                </a:lnTo>
                <a:lnTo>
                  <a:pt x="244" y="829"/>
                </a:lnTo>
                <a:lnTo>
                  <a:pt x="327" y="871"/>
                </a:lnTo>
                <a:lnTo>
                  <a:pt x="327" y="871"/>
                </a:lnTo>
                <a:lnTo>
                  <a:pt x="325" y="879"/>
                </a:lnTo>
                <a:lnTo>
                  <a:pt x="322" y="887"/>
                </a:lnTo>
                <a:lnTo>
                  <a:pt x="320" y="892"/>
                </a:lnTo>
                <a:lnTo>
                  <a:pt x="320" y="892"/>
                </a:lnTo>
                <a:lnTo>
                  <a:pt x="315" y="896"/>
                </a:lnTo>
                <a:lnTo>
                  <a:pt x="313" y="899"/>
                </a:lnTo>
                <a:lnTo>
                  <a:pt x="310" y="903"/>
                </a:lnTo>
                <a:lnTo>
                  <a:pt x="308" y="906"/>
                </a:lnTo>
                <a:lnTo>
                  <a:pt x="308" y="911"/>
                </a:lnTo>
                <a:lnTo>
                  <a:pt x="309" y="916"/>
                </a:lnTo>
                <a:lnTo>
                  <a:pt x="313" y="923"/>
                </a:lnTo>
                <a:lnTo>
                  <a:pt x="313" y="923"/>
                </a:lnTo>
                <a:lnTo>
                  <a:pt x="319" y="935"/>
                </a:lnTo>
                <a:lnTo>
                  <a:pt x="327" y="956"/>
                </a:lnTo>
                <a:lnTo>
                  <a:pt x="338" y="983"/>
                </a:lnTo>
                <a:lnTo>
                  <a:pt x="353" y="1011"/>
                </a:lnTo>
                <a:lnTo>
                  <a:pt x="360" y="1026"/>
                </a:lnTo>
                <a:lnTo>
                  <a:pt x="370" y="1039"/>
                </a:lnTo>
                <a:lnTo>
                  <a:pt x="378" y="1052"/>
                </a:lnTo>
                <a:lnTo>
                  <a:pt x="389" y="1063"/>
                </a:lnTo>
                <a:lnTo>
                  <a:pt x="400" y="1073"/>
                </a:lnTo>
                <a:lnTo>
                  <a:pt x="411" y="1082"/>
                </a:lnTo>
                <a:lnTo>
                  <a:pt x="423" y="1086"/>
                </a:lnTo>
                <a:lnTo>
                  <a:pt x="431" y="1088"/>
                </a:lnTo>
                <a:lnTo>
                  <a:pt x="437" y="1089"/>
                </a:lnTo>
                <a:lnTo>
                  <a:pt x="437" y="1089"/>
                </a:lnTo>
                <a:lnTo>
                  <a:pt x="449" y="1089"/>
                </a:lnTo>
                <a:lnTo>
                  <a:pt x="460" y="1091"/>
                </a:lnTo>
                <a:lnTo>
                  <a:pt x="476" y="1095"/>
                </a:lnTo>
                <a:lnTo>
                  <a:pt x="486" y="1100"/>
                </a:lnTo>
                <a:lnTo>
                  <a:pt x="494" y="1103"/>
                </a:lnTo>
                <a:lnTo>
                  <a:pt x="501" y="1106"/>
                </a:lnTo>
                <a:lnTo>
                  <a:pt x="506" y="1106"/>
                </a:lnTo>
                <a:lnTo>
                  <a:pt x="511" y="1105"/>
                </a:lnTo>
                <a:lnTo>
                  <a:pt x="524" y="1100"/>
                </a:lnTo>
                <a:lnTo>
                  <a:pt x="543" y="1090"/>
                </a:lnTo>
                <a:lnTo>
                  <a:pt x="543" y="1090"/>
                </a:lnTo>
                <a:lnTo>
                  <a:pt x="563" y="1079"/>
                </a:lnTo>
                <a:lnTo>
                  <a:pt x="580" y="1071"/>
                </a:lnTo>
                <a:lnTo>
                  <a:pt x="594" y="1064"/>
                </a:lnTo>
                <a:lnTo>
                  <a:pt x="605" y="1057"/>
                </a:lnTo>
                <a:lnTo>
                  <a:pt x="612" y="1051"/>
                </a:lnTo>
                <a:lnTo>
                  <a:pt x="615" y="1046"/>
                </a:lnTo>
                <a:lnTo>
                  <a:pt x="617" y="1041"/>
                </a:lnTo>
                <a:lnTo>
                  <a:pt x="619" y="1030"/>
                </a:lnTo>
                <a:lnTo>
                  <a:pt x="621" y="1015"/>
                </a:lnTo>
                <a:lnTo>
                  <a:pt x="621" y="1015"/>
                </a:lnTo>
                <a:lnTo>
                  <a:pt x="619" y="977"/>
                </a:lnTo>
                <a:lnTo>
                  <a:pt x="618" y="942"/>
                </a:lnTo>
                <a:lnTo>
                  <a:pt x="617" y="915"/>
                </a:lnTo>
                <a:lnTo>
                  <a:pt x="616" y="900"/>
                </a:lnTo>
                <a:lnTo>
                  <a:pt x="616" y="900"/>
                </a:lnTo>
                <a:lnTo>
                  <a:pt x="617" y="898"/>
                </a:lnTo>
                <a:lnTo>
                  <a:pt x="619" y="895"/>
                </a:lnTo>
                <a:lnTo>
                  <a:pt x="627" y="889"/>
                </a:lnTo>
                <a:lnTo>
                  <a:pt x="633" y="884"/>
                </a:lnTo>
                <a:lnTo>
                  <a:pt x="639" y="877"/>
                </a:lnTo>
                <a:lnTo>
                  <a:pt x="645" y="867"/>
                </a:lnTo>
                <a:lnTo>
                  <a:pt x="654" y="855"/>
                </a:lnTo>
                <a:lnTo>
                  <a:pt x="654" y="855"/>
                </a:lnTo>
                <a:lnTo>
                  <a:pt x="662" y="839"/>
                </a:lnTo>
                <a:lnTo>
                  <a:pt x="671" y="822"/>
                </a:lnTo>
                <a:lnTo>
                  <a:pt x="689" y="783"/>
                </a:lnTo>
                <a:lnTo>
                  <a:pt x="696" y="764"/>
                </a:lnTo>
                <a:lnTo>
                  <a:pt x="702" y="745"/>
                </a:lnTo>
                <a:lnTo>
                  <a:pt x="706" y="731"/>
                </a:lnTo>
                <a:lnTo>
                  <a:pt x="708" y="719"/>
                </a:lnTo>
                <a:lnTo>
                  <a:pt x="708" y="719"/>
                </a:lnTo>
                <a:lnTo>
                  <a:pt x="707" y="708"/>
                </a:lnTo>
                <a:lnTo>
                  <a:pt x="706" y="696"/>
                </a:lnTo>
                <a:lnTo>
                  <a:pt x="697" y="669"/>
                </a:lnTo>
                <a:lnTo>
                  <a:pt x="691" y="646"/>
                </a:lnTo>
                <a:lnTo>
                  <a:pt x="689" y="637"/>
                </a:lnTo>
                <a:lnTo>
                  <a:pt x="689" y="631"/>
                </a:lnTo>
                <a:lnTo>
                  <a:pt x="689" y="631"/>
                </a:lnTo>
                <a:lnTo>
                  <a:pt x="690" y="627"/>
                </a:lnTo>
                <a:lnTo>
                  <a:pt x="694" y="623"/>
                </a:lnTo>
                <a:lnTo>
                  <a:pt x="703" y="610"/>
                </a:lnTo>
                <a:lnTo>
                  <a:pt x="710" y="603"/>
                </a:lnTo>
                <a:lnTo>
                  <a:pt x="713" y="594"/>
                </a:lnTo>
                <a:lnTo>
                  <a:pt x="717" y="585"/>
                </a:lnTo>
                <a:lnTo>
                  <a:pt x="719" y="574"/>
                </a:lnTo>
                <a:lnTo>
                  <a:pt x="719" y="574"/>
                </a:lnTo>
                <a:lnTo>
                  <a:pt x="719" y="560"/>
                </a:lnTo>
                <a:lnTo>
                  <a:pt x="717" y="547"/>
                </a:lnTo>
                <a:lnTo>
                  <a:pt x="713" y="532"/>
                </a:lnTo>
                <a:lnTo>
                  <a:pt x="708" y="519"/>
                </a:lnTo>
                <a:lnTo>
                  <a:pt x="699" y="498"/>
                </a:lnTo>
                <a:lnTo>
                  <a:pt x="695" y="490"/>
                </a:lnTo>
                <a:lnTo>
                  <a:pt x="695" y="490"/>
                </a:lnTo>
                <a:lnTo>
                  <a:pt x="689" y="475"/>
                </a:lnTo>
                <a:lnTo>
                  <a:pt x="684" y="464"/>
                </a:lnTo>
                <a:lnTo>
                  <a:pt x="683" y="461"/>
                </a:lnTo>
                <a:lnTo>
                  <a:pt x="680" y="459"/>
                </a:lnTo>
                <a:lnTo>
                  <a:pt x="680" y="459"/>
                </a:lnTo>
                <a:lnTo>
                  <a:pt x="675" y="458"/>
                </a:lnTo>
                <a:lnTo>
                  <a:pt x="675" y="458"/>
                </a:lnTo>
                <a:lnTo>
                  <a:pt x="677" y="456"/>
                </a:lnTo>
                <a:lnTo>
                  <a:pt x="678" y="451"/>
                </a:lnTo>
                <a:lnTo>
                  <a:pt x="679" y="444"/>
                </a:lnTo>
                <a:lnTo>
                  <a:pt x="679" y="440"/>
                </a:lnTo>
                <a:lnTo>
                  <a:pt x="677" y="436"/>
                </a:lnTo>
                <a:lnTo>
                  <a:pt x="677" y="436"/>
                </a:lnTo>
                <a:lnTo>
                  <a:pt x="673" y="433"/>
                </a:lnTo>
                <a:lnTo>
                  <a:pt x="668" y="428"/>
                </a:lnTo>
                <a:lnTo>
                  <a:pt x="654" y="418"/>
                </a:lnTo>
                <a:lnTo>
                  <a:pt x="634" y="407"/>
                </a:lnTo>
                <a:lnTo>
                  <a:pt x="634" y="407"/>
                </a:lnTo>
                <a:lnTo>
                  <a:pt x="633" y="398"/>
                </a:lnTo>
                <a:lnTo>
                  <a:pt x="632" y="391"/>
                </a:lnTo>
                <a:lnTo>
                  <a:pt x="629" y="386"/>
                </a:lnTo>
                <a:lnTo>
                  <a:pt x="629" y="386"/>
                </a:lnTo>
                <a:lnTo>
                  <a:pt x="623" y="375"/>
                </a:lnTo>
                <a:lnTo>
                  <a:pt x="618" y="367"/>
                </a:lnTo>
                <a:lnTo>
                  <a:pt x="618" y="367"/>
                </a:lnTo>
                <a:lnTo>
                  <a:pt x="616" y="319"/>
                </a:lnTo>
                <a:lnTo>
                  <a:pt x="616" y="319"/>
                </a:lnTo>
                <a:lnTo>
                  <a:pt x="615" y="308"/>
                </a:lnTo>
                <a:lnTo>
                  <a:pt x="613" y="291"/>
                </a:lnTo>
                <a:lnTo>
                  <a:pt x="613" y="291"/>
                </a:lnTo>
                <a:lnTo>
                  <a:pt x="610" y="265"/>
                </a:lnTo>
                <a:lnTo>
                  <a:pt x="607" y="249"/>
                </a:lnTo>
                <a:lnTo>
                  <a:pt x="605" y="241"/>
                </a:lnTo>
                <a:lnTo>
                  <a:pt x="605" y="241"/>
                </a:lnTo>
                <a:lnTo>
                  <a:pt x="599" y="227"/>
                </a:lnTo>
                <a:lnTo>
                  <a:pt x="593" y="216"/>
                </a:lnTo>
                <a:lnTo>
                  <a:pt x="593" y="216"/>
                </a:lnTo>
                <a:lnTo>
                  <a:pt x="594" y="184"/>
                </a:lnTo>
                <a:lnTo>
                  <a:pt x="595" y="161"/>
                </a:lnTo>
                <a:lnTo>
                  <a:pt x="594" y="153"/>
                </a:lnTo>
                <a:lnTo>
                  <a:pt x="593" y="146"/>
                </a:lnTo>
                <a:lnTo>
                  <a:pt x="593" y="146"/>
                </a:lnTo>
                <a:lnTo>
                  <a:pt x="588" y="137"/>
                </a:lnTo>
                <a:lnTo>
                  <a:pt x="585" y="133"/>
                </a:lnTo>
                <a:lnTo>
                  <a:pt x="584" y="128"/>
                </a:lnTo>
                <a:lnTo>
                  <a:pt x="584" y="128"/>
                </a:lnTo>
                <a:lnTo>
                  <a:pt x="583" y="120"/>
                </a:lnTo>
                <a:lnTo>
                  <a:pt x="580" y="105"/>
                </a:lnTo>
                <a:lnTo>
                  <a:pt x="574" y="90"/>
                </a:lnTo>
                <a:lnTo>
                  <a:pt x="571" y="82"/>
                </a:lnTo>
                <a:lnTo>
                  <a:pt x="566" y="75"/>
                </a:lnTo>
                <a:lnTo>
                  <a:pt x="566" y="75"/>
                </a:lnTo>
                <a:lnTo>
                  <a:pt x="559" y="67"/>
                </a:lnTo>
                <a:lnTo>
                  <a:pt x="550" y="61"/>
                </a:lnTo>
                <a:lnTo>
                  <a:pt x="531" y="48"/>
                </a:lnTo>
                <a:lnTo>
                  <a:pt x="515" y="39"/>
                </a:lnTo>
                <a:lnTo>
                  <a:pt x="507" y="36"/>
                </a:lnTo>
                <a:lnTo>
                  <a:pt x="507" y="36"/>
                </a:lnTo>
                <a:close/>
                <a:moveTo>
                  <a:pt x="514" y="322"/>
                </a:moveTo>
                <a:lnTo>
                  <a:pt x="531" y="344"/>
                </a:lnTo>
                <a:lnTo>
                  <a:pt x="528" y="352"/>
                </a:lnTo>
                <a:lnTo>
                  <a:pt x="528" y="352"/>
                </a:lnTo>
                <a:lnTo>
                  <a:pt x="566" y="406"/>
                </a:lnTo>
                <a:lnTo>
                  <a:pt x="566" y="406"/>
                </a:lnTo>
                <a:lnTo>
                  <a:pt x="594" y="442"/>
                </a:lnTo>
                <a:lnTo>
                  <a:pt x="594" y="442"/>
                </a:lnTo>
                <a:lnTo>
                  <a:pt x="583" y="447"/>
                </a:lnTo>
                <a:lnTo>
                  <a:pt x="571" y="453"/>
                </a:lnTo>
                <a:lnTo>
                  <a:pt x="557" y="463"/>
                </a:lnTo>
                <a:lnTo>
                  <a:pt x="557" y="463"/>
                </a:lnTo>
                <a:lnTo>
                  <a:pt x="534" y="480"/>
                </a:lnTo>
                <a:lnTo>
                  <a:pt x="499" y="503"/>
                </a:lnTo>
                <a:lnTo>
                  <a:pt x="440" y="541"/>
                </a:lnTo>
                <a:lnTo>
                  <a:pt x="440" y="541"/>
                </a:lnTo>
                <a:lnTo>
                  <a:pt x="428" y="549"/>
                </a:lnTo>
                <a:lnTo>
                  <a:pt x="419" y="558"/>
                </a:lnTo>
                <a:lnTo>
                  <a:pt x="410" y="568"/>
                </a:lnTo>
                <a:lnTo>
                  <a:pt x="404" y="577"/>
                </a:lnTo>
                <a:lnTo>
                  <a:pt x="404" y="577"/>
                </a:lnTo>
                <a:lnTo>
                  <a:pt x="395" y="597"/>
                </a:lnTo>
                <a:lnTo>
                  <a:pt x="389" y="610"/>
                </a:lnTo>
                <a:lnTo>
                  <a:pt x="389" y="610"/>
                </a:lnTo>
                <a:lnTo>
                  <a:pt x="387" y="614"/>
                </a:lnTo>
                <a:lnTo>
                  <a:pt x="384" y="616"/>
                </a:lnTo>
                <a:lnTo>
                  <a:pt x="383" y="619"/>
                </a:lnTo>
                <a:lnTo>
                  <a:pt x="382" y="624"/>
                </a:lnTo>
                <a:lnTo>
                  <a:pt x="382" y="624"/>
                </a:lnTo>
                <a:lnTo>
                  <a:pt x="384" y="633"/>
                </a:lnTo>
                <a:lnTo>
                  <a:pt x="391" y="649"/>
                </a:lnTo>
                <a:lnTo>
                  <a:pt x="399" y="671"/>
                </a:lnTo>
                <a:lnTo>
                  <a:pt x="378" y="700"/>
                </a:lnTo>
                <a:lnTo>
                  <a:pt x="364" y="687"/>
                </a:lnTo>
                <a:lnTo>
                  <a:pt x="364" y="687"/>
                </a:lnTo>
                <a:lnTo>
                  <a:pt x="365" y="686"/>
                </a:lnTo>
                <a:lnTo>
                  <a:pt x="369" y="682"/>
                </a:lnTo>
                <a:lnTo>
                  <a:pt x="371" y="676"/>
                </a:lnTo>
                <a:lnTo>
                  <a:pt x="373" y="669"/>
                </a:lnTo>
                <a:lnTo>
                  <a:pt x="373" y="669"/>
                </a:lnTo>
                <a:lnTo>
                  <a:pt x="372" y="663"/>
                </a:lnTo>
                <a:lnTo>
                  <a:pt x="371" y="658"/>
                </a:lnTo>
                <a:lnTo>
                  <a:pt x="366" y="646"/>
                </a:lnTo>
                <a:lnTo>
                  <a:pt x="360" y="633"/>
                </a:lnTo>
                <a:lnTo>
                  <a:pt x="360" y="633"/>
                </a:lnTo>
                <a:lnTo>
                  <a:pt x="363" y="629"/>
                </a:lnTo>
                <a:lnTo>
                  <a:pt x="369" y="615"/>
                </a:lnTo>
                <a:lnTo>
                  <a:pt x="372" y="607"/>
                </a:lnTo>
                <a:lnTo>
                  <a:pt x="376" y="597"/>
                </a:lnTo>
                <a:lnTo>
                  <a:pt x="378" y="586"/>
                </a:lnTo>
                <a:lnTo>
                  <a:pt x="381" y="575"/>
                </a:lnTo>
                <a:lnTo>
                  <a:pt x="381" y="575"/>
                </a:lnTo>
                <a:lnTo>
                  <a:pt x="381" y="553"/>
                </a:lnTo>
                <a:lnTo>
                  <a:pt x="380" y="536"/>
                </a:lnTo>
                <a:lnTo>
                  <a:pt x="377" y="525"/>
                </a:lnTo>
                <a:lnTo>
                  <a:pt x="376" y="520"/>
                </a:lnTo>
                <a:lnTo>
                  <a:pt x="376" y="520"/>
                </a:lnTo>
                <a:lnTo>
                  <a:pt x="380" y="501"/>
                </a:lnTo>
                <a:lnTo>
                  <a:pt x="383" y="484"/>
                </a:lnTo>
                <a:lnTo>
                  <a:pt x="384" y="465"/>
                </a:lnTo>
                <a:lnTo>
                  <a:pt x="384" y="465"/>
                </a:lnTo>
                <a:lnTo>
                  <a:pt x="387" y="430"/>
                </a:lnTo>
                <a:lnTo>
                  <a:pt x="389" y="412"/>
                </a:lnTo>
                <a:lnTo>
                  <a:pt x="389" y="412"/>
                </a:lnTo>
                <a:lnTo>
                  <a:pt x="393" y="392"/>
                </a:lnTo>
                <a:lnTo>
                  <a:pt x="394" y="377"/>
                </a:lnTo>
                <a:lnTo>
                  <a:pt x="394" y="377"/>
                </a:lnTo>
                <a:lnTo>
                  <a:pt x="411" y="383"/>
                </a:lnTo>
                <a:lnTo>
                  <a:pt x="428" y="389"/>
                </a:lnTo>
                <a:lnTo>
                  <a:pt x="447" y="392"/>
                </a:lnTo>
                <a:lnTo>
                  <a:pt x="447" y="392"/>
                </a:lnTo>
                <a:lnTo>
                  <a:pt x="455" y="392"/>
                </a:lnTo>
                <a:lnTo>
                  <a:pt x="462" y="390"/>
                </a:lnTo>
                <a:lnTo>
                  <a:pt x="470" y="386"/>
                </a:lnTo>
                <a:lnTo>
                  <a:pt x="477" y="380"/>
                </a:lnTo>
                <a:lnTo>
                  <a:pt x="482" y="375"/>
                </a:lnTo>
                <a:lnTo>
                  <a:pt x="487" y="369"/>
                </a:lnTo>
                <a:lnTo>
                  <a:pt x="494" y="361"/>
                </a:lnTo>
                <a:lnTo>
                  <a:pt x="494" y="361"/>
                </a:lnTo>
                <a:lnTo>
                  <a:pt x="499" y="352"/>
                </a:lnTo>
                <a:lnTo>
                  <a:pt x="505" y="339"/>
                </a:lnTo>
                <a:lnTo>
                  <a:pt x="514" y="322"/>
                </a:lnTo>
                <a:lnTo>
                  <a:pt x="514" y="322"/>
                </a:lnTo>
                <a:close/>
                <a:moveTo>
                  <a:pt x="231" y="374"/>
                </a:moveTo>
                <a:lnTo>
                  <a:pt x="231" y="374"/>
                </a:lnTo>
                <a:lnTo>
                  <a:pt x="241" y="411"/>
                </a:lnTo>
                <a:lnTo>
                  <a:pt x="248" y="437"/>
                </a:lnTo>
                <a:lnTo>
                  <a:pt x="249" y="448"/>
                </a:lnTo>
                <a:lnTo>
                  <a:pt x="251" y="454"/>
                </a:lnTo>
                <a:lnTo>
                  <a:pt x="251" y="454"/>
                </a:lnTo>
                <a:lnTo>
                  <a:pt x="249" y="463"/>
                </a:lnTo>
                <a:lnTo>
                  <a:pt x="247" y="474"/>
                </a:lnTo>
                <a:lnTo>
                  <a:pt x="243" y="485"/>
                </a:lnTo>
                <a:lnTo>
                  <a:pt x="240" y="493"/>
                </a:lnTo>
                <a:lnTo>
                  <a:pt x="240" y="493"/>
                </a:lnTo>
                <a:lnTo>
                  <a:pt x="237" y="500"/>
                </a:lnTo>
                <a:lnTo>
                  <a:pt x="236" y="507"/>
                </a:lnTo>
                <a:lnTo>
                  <a:pt x="235" y="526"/>
                </a:lnTo>
                <a:lnTo>
                  <a:pt x="235" y="551"/>
                </a:lnTo>
                <a:lnTo>
                  <a:pt x="209" y="524"/>
                </a:lnTo>
                <a:lnTo>
                  <a:pt x="209" y="524"/>
                </a:lnTo>
                <a:lnTo>
                  <a:pt x="214" y="507"/>
                </a:lnTo>
                <a:lnTo>
                  <a:pt x="214" y="507"/>
                </a:lnTo>
                <a:lnTo>
                  <a:pt x="216" y="486"/>
                </a:lnTo>
                <a:lnTo>
                  <a:pt x="219" y="463"/>
                </a:lnTo>
                <a:lnTo>
                  <a:pt x="219" y="463"/>
                </a:lnTo>
                <a:lnTo>
                  <a:pt x="220" y="436"/>
                </a:lnTo>
                <a:lnTo>
                  <a:pt x="221" y="409"/>
                </a:lnTo>
                <a:lnTo>
                  <a:pt x="221" y="409"/>
                </a:lnTo>
                <a:lnTo>
                  <a:pt x="226" y="390"/>
                </a:lnTo>
                <a:lnTo>
                  <a:pt x="231" y="374"/>
                </a:lnTo>
                <a:lnTo>
                  <a:pt x="231" y="374"/>
                </a:lnTo>
                <a:close/>
                <a:moveTo>
                  <a:pt x="355" y="688"/>
                </a:moveTo>
                <a:lnTo>
                  <a:pt x="372" y="705"/>
                </a:lnTo>
                <a:lnTo>
                  <a:pt x="360" y="719"/>
                </a:lnTo>
                <a:lnTo>
                  <a:pt x="358" y="721"/>
                </a:lnTo>
                <a:lnTo>
                  <a:pt x="332" y="698"/>
                </a:lnTo>
                <a:lnTo>
                  <a:pt x="347" y="696"/>
                </a:lnTo>
                <a:lnTo>
                  <a:pt x="347" y="696"/>
                </a:lnTo>
                <a:lnTo>
                  <a:pt x="352" y="692"/>
                </a:lnTo>
                <a:lnTo>
                  <a:pt x="355" y="688"/>
                </a:lnTo>
                <a:lnTo>
                  <a:pt x="355" y="688"/>
                </a:lnTo>
                <a:close/>
                <a:moveTo>
                  <a:pt x="205" y="531"/>
                </a:moveTo>
                <a:lnTo>
                  <a:pt x="232" y="562"/>
                </a:lnTo>
                <a:lnTo>
                  <a:pt x="232" y="596"/>
                </a:lnTo>
                <a:lnTo>
                  <a:pt x="202" y="565"/>
                </a:lnTo>
                <a:lnTo>
                  <a:pt x="202" y="565"/>
                </a:lnTo>
                <a:lnTo>
                  <a:pt x="203" y="551"/>
                </a:lnTo>
                <a:lnTo>
                  <a:pt x="203" y="551"/>
                </a:lnTo>
                <a:lnTo>
                  <a:pt x="205" y="531"/>
                </a:lnTo>
                <a:lnTo>
                  <a:pt x="205" y="53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CA9BC5DE-CB73-47CD-AEE7-58A5E04364A8}"/>
              </a:ext>
            </a:extLst>
          </p:cNvPr>
          <p:cNvSpPr>
            <a:spLocks/>
          </p:cNvSpPr>
          <p:nvPr/>
        </p:nvSpPr>
        <p:spPr bwMode="auto">
          <a:xfrm>
            <a:off x="4439970" y="4878147"/>
            <a:ext cx="956972" cy="1492227"/>
          </a:xfrm>
          <a:custGeom>
            <a:avLst/>
            <a:gdLst>
              <a:gd name="T0" fmla="*/ 363 w 531"/>
              <a:gd name="T1" fmla="*/ 53 h 828"/>
              <a:gd name="T2" fmla="*/ 363 w 531"/>
              <a:gd name="T3" fmla="*/ 36 h 828"/>
              <a:gd name="T4" fmla="*/ 315 w 531"/>
              <a:gd name="T5" fmla="*/ 13 h 828"/>
              <a:gd name="T6" fmla="*/ 266 w 531"/>
              <a:gd name="T7" fmla="*/ 0 h 828"/>
              <a:gd name="T8" fmla="*/ 96 w 531"/>
              <a:gd name="T9" fmla="*/ 76 h 828"/>
              <a:gd name="T10" fmla="*/ 52 w 531"/>
              <a:gd name="T11" fmla="*/ 110 h 828"/>
              <a:gd name="T12" fmla="*/ 11 w 531"/>
              <a:gd name="T13" fmla="*/ 184 h 828"/>
              <a:gd name="T14" fmla="*/ 0 w 531"/>
              <a:gd name="T15" fmla="*/ 231 h 828"/>
              <a:gd name="T16" fmla="*/ 9 w 531"/>
              <a:gd name="T17" fmla="*/ 278 h 828"/>
              <a:gd name="T18" fmla="*/ 131 w 531"/>
              <a:gd name="T19" fmla="*/ 473 h 828"/>
              <a:gd name="T20" fmla="*/ 167 w 531"/>
              <a:gd name="T21" fmla="*/ 593 h 828"/>
              <a:gd name="T22" fmla="*/ 223 w 531"/>
              <a:gd name="T23" fmla="*/ 715 h 828"/>
              <a:gd name="T24" fmla="*/ 225 w 531"/>
              <a:gd name="T25" fmla="*/ 742 h 828"/>
              <a:gd name="T26" fmla="*/ 257 w 531"/>
              <a:gd name="T27" fmla="*/ 775 h 828"/>
              <a:gd name="T28" fmla="*/ 292 w 531"/>
              <a:gd name="T29" fmla="*/ 800 h 828"/>
              <a:gd name="T30" fmla="*/ 332 w 531"/>
              <a:gd name="T31" fmla="*/ 793 h 828"/>
              <a:gd name="T32" fmla="*/ 342 w 531"/>
              <a:gd name="T33" fmla="*/ 775 h 828"/>
              <a:gd name="T34" fmla="*/ 324 w 531"/>
              <a:gd name="T35" fmla="*/ 748 h 828"/>
              <a:gd name="T36" fmla="*/ 293 w 531"/>
              <a:gd name="T37" fmla="*/ 718 h 828"/>
              <a:gd name="T38" fmla="*/ 270 w 531"/>
              <a:gd name="T39" fmla="*/ 659 h 828"/>
              <a:gd name="T40" fmla="*/ 263 w 531"/>
              <a:gd name="T41" fmla="*/ 585 h 828"/>
              <a:gd name="T42" fmla="*/ 270 w 531"/>
              <a:gd name="T43" fmla="*/ 530 h 828"/>
              <a:gd name="T44" fmla="*/ 294 w 531"/>
              <a:gd name="T45" fmla="*/ 534 h 828"/>
              <a:gd name="T46" fmla="*/ 297 w 531"/>
              <a:gd name="T47" fmla="*/ 585 h 828"/>
              <a:gd name="T48" fmla="*/ 308 w 531"/>
              <a:gd name="T49" fmla="*/ 598 h 828"/>
              <a:gd name="T50" fmla="*/ 320 w 531"/>
              <a:gd name="T51" fmla="*/ 657 h 828"/>
              <a:gd name="T52" fmla="*/ 335 w 531"/>
              <a:gd name="T53" fmla="*/ 665 h 828"/>
              <a:gd name="T54" fmla="*/ 394 w 531"/>
              <a:gd name="T55" fmla="*/ 686 h 828"/>
              <a:gd name="T56" fmla="*/ 466 w 531"/>
              <a:gd name="T57" fmla="*/ 814 h 828"/>
              <a:gd name="T58" fmla="*/ 478 w 531"/>
              <a:gd name="T59" fmla="*/ 827 h 828"/>
              <a:gd name="T60" fmla="*/ 504 w 531"/>
              <a:gd name="T61" fmla="*/ 819 h 828"/>
              <a:gd name="T62" fmla="*/ 515 w 531"/>
              <a:gd name="T63" fmla="*/ 803 h 828"/>
              <a:gd name="T64" fmla="*/ 495 w 531"/>
              <a:gd name="T65" fmla="*/ 798 h 828"/>
              <a:gd name="T66" fmla="*/ 397 w 531"/>
              <a:gd name="T67" fmla="*/ 660 h 828"/>
              <a:gd name="T68" fmla="*/ 493 w 531"/>
              <a:gd name="T69" fmla="*/ 792 h 828"/>
              <a:gd name="T70" fmla="*/ 450 w 531"/>
              <a:gd name="T71" fmla="*/ 663 h 828"/>
              <a:gd name="T72" fmla="*/ 479 w 531"/>
              <a:gd name="T73" fmla="*/ 649 h 828"/>
              <a:gd name="T74" fmla="*/ 484 w 531"/>
              <a:gd name="T75" fmla="*/ 635 h 828"/>
              <a:gd name="T76" fmla="*/ 483 w 531"/>
              <a:gd name="T77" fmla="*/ 619 h 828"/>
              <a:gd name="T78" fmla="*/ 433 w 531"/>
              <a:gd name="T79" fmla="*/ 617 h 828"/>
              <a:gd name="T80" fmla="*/ 383 w 531"/>
              <a:gd name="T81" fmla="*/ 596 h 828"/>
              <a:gd name="T82" fmla="*/ 427 w 531"/>
              <a:gd name="T83" fmla="*/ 561 h 828"/>
              <a:gd name="T84" fmla="*/ 461 w 531"/>
              <a:gd name="T85" fmla="*/ 536 h 828"/>
              <a:gd name="T86" fmla="*/ 503 w 531"/>
              <a:gd name="T87" fmla="*/ 506 h 828"/>
              <a:gd name="T88" fmla="*/ 531 w 531"/>
              <a:gd name="T89" fmla="*/ 501 h 828"/>
              <a:gd name="T90" fmla="*/ 514 w 531"/>
              <a:gd name="T91" fmla="*/ 462 h 828"/>
              <a:gd name="T92" fmla="*/ 503 w 531"/>
              <a:gd name="T93" fmla="*/ 440 h 828"/>
              <a:gd name="T94" fmla="*/ 455 w 531"/>
              <a:gd name="T95" fmla="*/ 413 h 828"/>
              <a:gd name="T96" fmla="*/ 428 w 531"/>
              <a:gd name="T97" fmla="*/ 372 h 828"/>
              <a:gd name="T98" fmla="*/ 417 w 531"/>
              <a:gd name="T99" fmla="*/ 354 h 828"/>
              <a:gd name="T100" fmla="*/ 361 w 531"/>
              <a:gd name="T101" fmla="*/ 295 h 828"/>
              <a:gd name="T102" fmla="*/ 400 w 531"/>
              <a:gd name="T103" fmla="*/ 285 h 828"/>
              <a:gd name="T104" fmla="*/ 417 w 531"/>
              <a:gd name="T105" fmla="*/ 217 h 828"/>
              <a:gd name="T106" fmla="*/ 421 w 531"/>
              <a:gd name="T107" fmla="*/ 159 h 828"/>
              <a:gd name="T108" fmla="*/ 392 w 531"/>
              <a:gd name="T109" fmla="*/ 115 h 828"/>
              <a:gd name="T110" fmla="*/ 343 w 531"/>
              <a:gd name="T111" fmla="*/ 102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1" h="828">
                <a:moveTo>
                  <a:pt x="341" y="88"/>
                </a:moveTo>
                <a:lnTo>
                  <a:pt x="341" y="88"/>
                </a:lnTo>
                <a:lnTo>
                  <a:pt x="353" y="72"/>
                </a:lnTo>
                <a:lnTo>
                  <a:pt x="360" y="59"/>
                </a:lnTo>
                <a:lnTo>
                  <a:pt x="363" y="53"/>
                </a:lnTo>
                <a:lnTo>
                  <a:pt x="364" y="49"/>
                </a:lnTo>
                <a:lnTo>
                  <a:pt x="364" y="49"/>
                </a:lnTo>
                <a:lnTo>
                  <a:pt x="364" y="43"/>
                </a:lnTo>
                <a:lnTo>
                  <a:pt x="364" y="38"/>
                </a:lnTo>
                <a:lnTo>
                  <a:pt x="363" y="36"/>
                </a:lnTo>
                <a:lnTo>
                  <a:pt x="360" y="33"/>
                </a:lnTo>
                <a:lnTo>
                  <a:pt x="356" y="31"/>
                </a:lnTo>
                <a:lnTo>
                  <a:pt x="352" y="28"/>
                </a:lnTo>
                <a:lnTo>
                  <a:pt x="352" y="28"/>
                </a:lnTo>
                <a:lnTo>
                  <a:pt x="315" y="13"/>
                </a:lnTo>
                <a:lnTo>
                  <a:pt x="293" y="5"/>
                </a:lnTo>
                <a:lnTo>
                  <a:pt x="282" y="2"/>
                </a:lnTo>
                <a:lnTo>
                  <a:pt x="272" y="0"/>
                </a:lnTo>
                <a:lnTo>
                  <a:pt x="272" y="0"/>
                </a:lnTo>
                <a:lnTo>
                  <a:pt x="266" y="0"/>
                </a:lnTo>
                <a:lnTo>
                  <a:pt x="257" y="3"/>
                </a:lnTo>
                <a:lnTo>
                  <a:pt x="231" y="13"/>
                </a:lnTo>
                <a:lnTo>
                  <a:pt x="198" y="27"/>
                </a:lnTo>
                <a:lnTo>
                  <a:pt x="162" y="43"/>
                </a:lnTo>
                <a:lnTo>
                  <a:pt x="96" y="76"/>
                </a:lnTo>
                <a:lnTo>
                  <a:pt x="73" y="88"/>
                </a:lnTo>
                <a:lnTo>
                  <a:pt x="63" y="94"/>
                </a:lnTo>
                <a:lnTo>
                  <a:pt x="63" y="94"/>
                </a:lnTo>
                <a:lnTo>
                  <a:pt x="58" y="99"/>
                </a:lnTo>
                <a:lnTo>
                  <a:pt x="52" y="110"/>
                </a:lnTo>
                <a:lnTo>
                  <a:pt x="36" y="139"/>
                </a:lnTo>
                <a:lnTo>
                  <a:pt x="20" y="167"/>
                </a:lnTo>
                <a:lnTo>
                  <a:pt x="13" y="182"/>
                </a:lnTo>
                <a:lnTo>
                  <a:pt x="13" y="182"/>
                </a:lnTo>
                <a:lnTo>
                  <a:pt x="11" y="184"/>
                </a:lnTo>
                <a:lnTo>
                  <a:pt x="8" y="189"/>
                </a:lnTo>
                <a:lnTo>
                  <a:pt x="6" y="198"/>
                </a:lnTo>
                <a:lnTo>
                  <a:pt x="3" y="207"/>
                </a:lnTo>
                <a:lnTo>
                  <a:pt x="1" y="218"/>
                </a:lnTo>
                <a:lnTo>
                  <a:pt x="0" y="231"/>
                </a:lnTo>
                <a:lnTo>
                  <a:pt x="0" y="244"/>
                </a:lnTo>
                <a:lnTo>
                  <a:pt x="1" y="259"/>
                </a:lnTo>
                <a:lnTo>
                  <a:pt x="1" y="259"/>
                </a:lnTo>
                <a:lnTo>
                  <a:pt x="3" y="267"/>
                </a:lnTo>
                <a:lnTo>
                  <a:pt x="9" y="278"/>
                </a:lnTo>
                <a:lnTo>
                  <a:pt x="24" y="307"/>
                </a:lnTo>
                <a:lnTo>
                  <a:pt x="46" y="343"/>
                </a:lnTo>
                <a:lnTo>
                  <a:pt x="69" y="379"/>
                </a:lnTo>
                <a:lnTo>
                  <a:pt x="112" y="445"/>
                </a:lnTo>
                <a:lnTo>
                  <a:pt x="131" y="473"/>
                </a:lnTo>
                <a:lnTo>
                  <a:pt x="131" y="473"/>
                </a:lnTo>
                <a:lnTo>
                  <a:pt x="147" y="533"/>
                </a:lnTo>
                <a:lnTo>
                  <a:pt x="159" y="574"/>
                </a:lnTo>
                <a:lnTo>
                  <a:pt x="164" y="589"/>
                </a:lnTo>
                <a:lnTo>
                  <a:pt x="167" y="593"/>
                </a:lnTo>
                <a:lnTo>
                  <a:pt x="169" y="596"/>
                </a:lnTo>
                <a:lnTo>
                  <a:pt x="180" y="603"/>
                </a:lnTo>
                <a:lnTo>
                  <a:pt x="220" y="709"/>
                </a:lnTo>
                <a:lnTo>
                  <a:pt x="220" y="709"/>
                </a:lnTo>
                <a:lnTo>
                  <a:pt x="223" y="715"/>
                </a:lnTo>
                <a:lnTo>
                  <a:pt x="224" y="725"/>
                </a:lnTo>
                <a:lnTo>
                  <a:pt x="224" y="725"/>
                </a:lnTo>
                <a:lnTo>
                  <a:pt x="224" y="730"/>
                </a:lnTo>
                <a:lnTo>
                  <a:pt x="224" y="737"/>
                </a:lnTo>
                <a:lnTo>
                  <a:pt x="225" y="742"/>
                </a:lnTo>
                <a:lnTo>
                  <a:pt x="227" y="747"/>
                </a:lnTo>
                <a:lnTo>
                  <a:pt x="231" y="753"/>
                </a:lnTo>
                <a:lnTo>
                  <a:pt x="237" y="758"/>
                </a:lnTo>
                <a:lnTo>
                  <a:pt x="237" y="758"/>
                </a:lnTo>
                <a:lnTo>
                  <a:pt x="257" y="775"/>
                </a:lnTo>
                <a:lnTo>
                  <a:pt x="270" y="789"/>
                </a:lnTo>
                <a:lnTo>
                  <a:pt x="270" y="789"/>
                </a:lnTo>
                <a:lnTo>
                  <a:pt x="276" y="794"/>
                </a:lnTo>
                <a:lnTo>
                  <a:pt x="283" y="798"/>
                </a:lnTo>
                <a:lnTo>
                  <a:pt x="292" y="800"/>
                </a:lnTo>
                <a:lnTo>
                  <a:pt x="302" y="802"/>
                </a:lnTo>
                <a:lnTo>
                  <a:pt x="311" y="802"/>
                </a:lnTo>
                <a:lnTo>
                  <a:pt x="320" y="800"/>
                </a:lnTo>
                <a:lnTo>
                  <a:pt x="327" y="798"/>
                </a:lnTo>
                <a:lnTo>
                  <a:pt x="332" y="793"/>
                </a:lnTo>
                <a:lnTo>
                  <a:pt x="332" y="793"/>
                </a:lnTo>
                <a:lnTo>
                  <a:pt x="338" y="786"/>
                </a:lnTo>
                <a:lnTo>
                  <a:pt x="341" y="782"/>
                </a:lnTo>
                <a:lnTo>
                  <a:pt x="342" y="778"/>
                </a:lnTo>
                <a:lnTo>
                  <a:pt x="342" y="775"/>
                </a:lnTo>
                <a:lnTo>
                  <a:pt x="341" y="771"/>
                </a:lnTo>
                <a:lnTo>
                  <a:pt x="333" y="760"/>
                </a:lnTo>
                <a:lnTo>
                  <a:pt x="333" y="760"/>
                </a:lnTo>
                <a:lnTo>
                  <a:pt x="328" y="754"/>
                </a:lnTo>
                <a:lnTo>
                  <a:pt x="324" y="748"/>
                </a:lnTo>
                <a:lnTo>
                  <a:pt x="313" y="740"/>
                </a:lnTo>
                <a:lnTo>
                  <a:pt x="303" y="730"/>
                </a:lnTo>
                <a:lnTo>
                  <a:pt x="298" y="724"/>
                </a:lnTo>
                <a:lnTo>
                  <a:pt x="293" y="718"/>
                </a:lnTo>
                <a:lnTo>
                  <a:pt x="293" y="718"/>
                </a:lnTo>
                <a:lnTo>
                  <a:pt x="276" y="690"/>
                </a:lnTo>
                <a:lnTo>
                  <a:pt x="276" y="690"/>
                </a:lnTo>
                <a:lnTo>
                  <a:pt x="272" y="676"/>
                </a:lnTo>
                <a:lnTo>
                  <a:pt x="272" y="676"/>
                </a:lnTo>
                <a:lnTo>
                  <a:pt x="270" y="659"/>
                </a:lnTo>
                <a:lnTo>
                  <a:pt x="269" y="632"/>
                </a:lnTo>
                <a:lnTo>
                  <a:pt x="266" y="596"/>
                </a:lnTo>
                <a:lnTo>
                  <a:pt x="266" y="596"/>
                </a:lnTo>
                <a:lnTo>
                  <a:pt x="265" y="591"/>
                </a:lnTo>
                <a:lnTo>
                  <a:pt x="263" y="585"/>
                </a:lnTo>
                <a:lnTo>
                  <a:pt x="258" y="575"/>
                </a:lnTo>
                <a:lnTo>
                  <a:pt x="255" y="533"/>
                </a:lnTo>
                <a:lnTo>
                  <a:pt x="262" y="525"/>
                </a:lnTo>
                <a:lnTo>
                  <a:pt x="262" y="525"/>
                </a:lnTo>
                <a:lnTo>
                  <a:pt x="270" y="530"/>
                </a:lnTo>
                <a:lnTo>
                  <a:pt x="277" y="534"/>
                </a:lnTo>
                <a:lnTo>
                  <a:pt x="282" y="534"/>
                </a:lnTo>
                <a:lnTo>
                  <a:pt x="282" y="534"/>
                </a:lnTo>
                <a:lnTo>
                  <a:pt x="290" y="534"/>
                </a:lnTo>
                <a:lnTo>
                  <a:pt x="294" y="534"/>
                </a:lnTo>
                <a:lnTo>
                  <a:pt x="294" y="534"/>
                </a:lnTo>
                <a:lnTo>
                  <a:pt x="293" y="556"/>
                </a:lnTo>
                <a:lnTo>
                  <a:pt x="294" y="573"/>
                </a:lnTo>
                <a:lnTo>
                  <a:pt x="294" y="580"/>
                </a:lnTo>
                <a:lnTo>
                  <a:pt x="297" y="585"/>
                </a:lnTo>
                <a:lnTo>
                  <a:pt x="297" y="585"/>
                </a:lnTo>
                <a:lnTo>
                  <a:pt x="300" y="590"/>
                </a:lnTo>
                <a:lnTo>
                  <a:pt x="304" y="593"/>
                </a:lnTo>
                <a:lnTo>
                  <a:pt x="307" y="595"/>
                </a:lnTo>
                <a:lnTo>
                  <a:pt x="308" y="598"/>
                </a:lnTo>
                <a:lnTo>
                  <a:pt x="308" y="598"/>
                </a:lnTo>
                <a:lnTo>
                  <a:pt x="309" y="609"/>
                </a:lnTo>
                <a:lnTo>
                  <a:pt x="313" y="629"/>
                </a:lnTo>
                <a:lnTo>
                  <a:pt x="318" y="648"/>
                </a:lnTo>
                <a:lnTo>
                  <a:pt x="320" y="657"/>
                </a:lnTo>
                <a:lnTo>
                  <a:pt x="322" y="662"/>
                </a:lnTo>
                <a:lnTo>
                  <a:pt x="322" y="662"/>
                </a:lnTo>
                <a:lnTo>
                  <a:pt x="325" y="663"/>
                </a:lnTo>
                <a:lnTo>
                  <a:pt x="327" y="664"/>
                </a:lnTo>
                <a:lnTo>
                  <a:pt x="335" y="665"/>
                </a:lnTo>
                <a:lnTo>
                  <a:pt x="354" y="664"/>
                </a:lnTo>
                <a:lnTo>
                  <a:pt x="372" y="663"/>
                </a:lnTo>
                <a:lnTo>
                  <a:pt x="380" y="663"/>
                </a:lnTo>
                <a:lnTo>
                  <a:pt x="380" y="663"/>
                </a:lnTo>
                <a:lnTo>
                  <a:pt x="394" y="686"/>
                </a:lnTo>
                <a:lnTo>
                  <a:pt x="426" y="732"/>
                </a:lnTo>
                <a:lnTo>
                  <a:pt x="473" y="802"/>
                </a:lnTo>
                <a:lnTo>
                  <a:pt x="473" y="802"/>
                </a:lnTo>
                <a:lnTo>
                  <a:pt x="469" y="809"/>
                </a:lnTo>
                <a:lnTo>
                  <a:pt x="466" y="814"/>
                </a:lnTo>
                <a:lnTo>
                  <a:pt x="466" y="816"/>
                </a:lnTo>
                <a:lnTo>
                  <a:pt x="467" y="817"/>
                </a:lnTo>
                <a:lnTo>
                  <a:pt x="467" y="817"/>
                </a:lnTo>
                <a:lnTo>
                  <a:pt x="476" y="826"/>
                </a:lnTo>
                <a:lnTo>
                  <a:pt x="478" y="827"/>
                </a:lnTo>
                <a:lnTo>
                  <a:pt x="481" y="828"/>
                </a:lnTo>
                <a:lnTo>
                  <a:pt x="484" y="828"/>
                </a:lnTo>
                <a:lnTo>
                  <a:pt x="488" y="827"/>
                </a:lnTo>
                <a:lnTo>
                  <a:pt x="488" y="827"/>
                </a:lnTo>
                <a:lnTo>
                  <a:pt x="504" y="819"/>
                </a:lnTo>
                <a:lnTo>
                  <a:pt x="511" y="814"/>
                </a:lnTo>
                <a:lnTo>
                  <a:pt x="514" y="810"/>
                </a:lnTo>
                <a:lnTo>
                  <a:pt x="514" y="810"/>
                </a:lnTo>
                <a:lnTo>
                  <a:pt x="515" y="805"/>
                </a:lnTo>
                <a:lnTo>
                  <a:pt x="515" y="803"/>
                </a:lnTo>
                <a:lnTo>
                  <a:pt x="514" y="802"/>
                </a:lnTo>
                <a:lnTo>
                  <a:pt x="514" y="802"/>
                </a:lnTo>
                <a:lnTo>
                  <a:pt x="509" y="800"/>
                </a:lnTo>
                <a:lnTo>
                  <a:pt x="504" y="799"/>
                </a:lnTo>
                <a:lnTo>
                  <a:pt x="495" y="798"/>
                </a:lnTo>
                <a:lnTo>
                  <a:pt x="486" y="799"/>
                </a:lnTo>
                <a:lnTo>
                  <a:pt x="389" y="659"/>
                </a:lnTo>
                <a:lnTo>
                  <a:pt x="389" y="659"/>
                </a:lnTo>
                <a:lnTo>
                  <a:pt x="393" y="659"/>
                </a:lnTo>
                <a:lnTo>
                  <a:pt x="397" y="660"/>
                </a:lnTo>
                <a:lnTo>
                  <a:pt x="400" y="663"/>
                </a:lnTo>
                <a:lnTo>
                  <a:pt x="400" y="663"/>
                </a:lnTo>
                <a:lnTo>
                  <a:pt x="417" y="685"/>
                </a:lnTo>
                <a:lnTo>
                  <a:pt x="449" y="729"/>
                </a:lnTo>
                <a:lnTo>
                  <a:pt x="493" y="792"/>
                </a:lnTo>
                <a:lnTo>
                  <a:pt x="495" y="778"/>
                </a:lnTo>
                <a:lnTo>
                  <a:pt x="419" y="666"/>
                </a:lnTo>
                <a:lnTo>
                  <a:pt x="419" y="666"/>
                </a:lnTo>
                <a:lnTo>
                  <a:pt x="436" y="665"/>
                </a:lnTo>
                <a:lnTo>
                  <a:pt x="450" y="663"/>
                </a:lnTo>
                <a:lnTo>
                  <a:pt x="458" y="662"/>
                </a:lnTo>
                <a:lnTo>
                  <a:pt x="464" y="659"/>
                </a:lnTo>
                <a:lnTo>
                  <a:pt x="464" y="659"/>
                </a:lnTo>
                <a:lnTo>
                  <a:pt x="473" y="654"/>
                </a:lnTo>
                <a:lnTo>
                  <a:pt x="479" y="649"/>
                </a:lnTo>
                <a:lnTo>
                  <a:pt x="482" y="647"/>
                </a:lnTo>
                <a:lnTo>
                  <a:pt x="483" y="643"/>
                </a:lnTo>
                <a:lnTo>
                  <a:pt x="484" y="640"/>
                </a:lnTo>
                <a:lnTo>
                  <a:pt x="484" y="635"/>
                </a:lnTo>
                <a:lnTo>
                  <a:pt x="484" y="635"/>
                </a:lnTo>
                <a:lnTo>
                  <a:pt x="484" y="630"/>
                </a:lnTo>
                <a:lnTo>
                  <a:pt x="484" y="626"/>
                </a:lnTo>
                <a:lnTo>
                  <a:pt x="486" y="621"/>
                </a:lnTo>
                <a:lnTo>
                  <a:pt x="484" y="620"/>
                </a:lnTo>
                <a:lnTo>
                  <a:pt x="483" y="619"/>
                </a:lnTo>
                <a:lnTo>
                  <a:pt x="473" y="618"/>
                </a:lnTo>
                <a:lnTo>
                  <a:pt x="473" y="618"/>
                </a:lnTo>
                <a:lnTo>
                  <a:pt x="459" y="619"/>
                </a:lnTo>
                <a:lnTo>
                  <a:pt x="447" y="618"/>
                </a:lnTo>
                <a:lnTo>
                  <a:pt x="433" y="617"/>
                </a:lnTo>
                <a:lnTo>
                  <a:pt x="421" y="613"/>
                </a:lnTo>
                <a:lnTo>
                  <a:pt x="421" y="613"/>
                </a:lnTo>
                <a:lnTo>
                  <a:pt x="395" y="602"/>
                </a:lnTo>
                <a:lnTo>
                  <a:pt x="383" y="596"/>
                </a:lnTo>
                <a:lnTo>
                  <a:pt x="383" y="596"/>
                </a:lnTo>
                <a:lnTo>
                  <a:pt x="399" y="581"/>
                </a:lnTo>
                <a:lnTo>
                  <a:pt x="411" y="570"/>
                </a:lnTo>
                <a:lnTo>
                  <a:pt x="419" y="564"/>
                </a:lnTo>
                <a:lnTo>
                  <a:pt x="419" y="564"/>
                </a:lnTo>
                <a:lnTo>
                  <a:pt x="427" y="561"/>
                </a:lnTo>
                <a:lnTo>
                  <a:pt x="439" y="554"/>
                </a:lnTo>
                <a:lnTo>
                  <a:pt x="453" y="546"/>
                </a:lnTo>
                <a:lnTo>
                  <a:pt x="459" y="541"/>
                </a:lnTo>
                <a:lnTo>
                  <a:pt x="461" y="536"/>
                </a:lnTo>
                <a:lnTo>
                  <a:pt x="461" y="536"/>
                </a:lnTo>
                <a:lnTo>
                  <a:pt x="465" y="531"/>
                </a:lnTo>
                <a:lnTo>
                  <a:pt x="471" y="526"/>
                </a:lnTo>
                <a:lnTo>
                  <a:pt x="484" y="517"/>
                </a:lnTo>
                <a:lnTo>
                  <a:pt x="497" y="509"/>
                </a:lnTo>
                <a:lnTo>
                  <a:pt x="503" y="506"/>
                </a:lnTo>
                <a:lnTo>
                  <a:pt x="503" y="506"/>
                </a:lnTo>
                <a:lnTo>
                  <a:pt x="507" y="506"/>
                </a:lnTo>
                <a:lnTo>
                  <a:pt x="518" y="506"/>
                </a:lnTo>
                <a:lnTo>
                  <a:pt x="527" y="503"/>
                </a:lnTo>
                <a:lnTo>
                  <a:pt x="531" y="501"/>
                </a:lnTo>
                <a:lnTo>
                  <a:pt x="531" y="498"/>
                </a:lnTo>
                <a:lnTo>
                  <a:pt x="531" y="498"/>
                </a:lnTo>
                <a:lnTo>
                  <a:pt x="523" y="481"/>
                </a:lnTo>
                <a:lnTo>
                  <a:pt x="514" y="462"/>
                </a:lnTo>
                <a:lnTo>
                  <a:pt x="514" y="462"/>
                </a:lnTo>
                <a:lnTo>
                  <a:pt x="512" y="455"/>
                </a:lnTo>
                <a:lnTo>
                  <a:pt x="511" y="450"/>
                </a:lnTo>
                <a:lnTo>
                  <a:pt x="510" y="446"/>
                </a:lnTo>
                <a:lnTo>
                  <a:pt x="506" y="444"/>
                </a:lnTo>
                <a:lnTo>
                  <a:pt x="503" y="440"/>
                </a:lnTo>
                <a:lnTo>
                  <a:pt x="495" y="435"/>
                </a:lnTo>
                <a:lnTo>
                  <a:pt x="495" y="435"/>
                </a:lnTo>
                <a:lnTo>
                  <a:pt x="479" y="427"/>
                </a:lnTo>
                <a:lnTo>
                  <a:pt x="465" y="419"/>
                </a:lnTo>
                <a:lnTo>
                  <a:pt x="455" y="413"/>
                </a:lnTo>
                <a:lnTo>
                  <a:pt x="451" y="411"/>
                </a:lnTo>
                <a:lnTo>
                  <a:pt x="449" y="407"/>
                </a:lnTo>
                <a:lnTo>
                  <a:pt x="449" y="407"/>
                </a:lnTo>
                <a:lnTo>
                  <a:pt x="428" y="372"/>
                </a:lnTo>
                <a:lnTo>
                  <a:pt x="428" y="372"/>
                </a:lnTo>
                <a:lnTo>
                  <a:pt x="428" y="368"/>
                </a:lnTo>
                <a:lnTo>
                  <a:pt x="427" y="365"/>
                </a:lnTo>
                <a:lnTo>
                  <a:pt x="426" y="361"/>
                </a:lnTo>
                <a:lnTo>
                  <a:pt x="422" y="358"/>
                </a:lnTo>
                <a:lnTo>
                  <a:pt x="417" y="354"/>
                </a:lnTo>
                <a:lnTo>
                  <a:pt x="410" y="350"/>
                </a:lnTo>
                <a:lnTo>
                  <a:pt x="410" y="350"/>
                </a:lnTo>
                <a:lnTo>
                  <a:pt x="372" y="329"/>
                </a:lnTo>
                <a:lnTo>
                  <a:pt x="361" y="295"/>
                </a:lnTo>
                <a:lnTo>
                  <a:pt x="361" y="295"/>
                </a:lnTo>
                <a:lnTo>
                  <a:pt x="371" y="294"/>
                </a:lnTo>
                <a:lnTo>
                  <a:pt x="392" y="290"/>
                </a:lnTo>
                <a:lnTo>
                  <a:pt x="392" y="290"/>
                </a:lnTo>
                <a:lnTo>
                  <a:pt x="395" y="288"/>
                </a:lnTo>
                <a:lnTo>
                  <a:pt x="400" y="285"/>
                </a:lnTo>
                <a:lnTo>
                  <a:pt x="408" y="279"/>
                </a:lnTo>
                <a:lnTo>
                  <a:pt x="411" y="273"/>
                </a:lnTo>
                <a:lnTo>
                  <a:pt x="414" y="271"/>
                </a:lnTo>
                <a:lnTo>
                  <a:pt x="417" y="217"/>
                </a:lnTo>
                <a:lnTo>
                  <a:pt x="417" y="217"/>
                </a:lnTo>
                <a:lnTo>
                  <a:pt x="421" y="205"/>
                </a:lnTo>
                <a:lnTo>
                  <a:pt x="426" y="189"/>
                </a:lnTo>
                <a:lnTo>
                  <a:pt x="426" y="189"/>
                </a:lnTo>
                <a:lnTo>
                  <a:pt x="426" y="178"/>
                </a:lnTo>
                <a:lnTo>
                  <a:pt x="421" y="159"/>
                </a:lnTo>
                <a:lnTo>
                  <a:pt x="416" y="139"/>
                </a:lnTo>
                <a:lnTo>
                  <a:pt x="413" y="132"/>
                </a:lnTo>
                <a:lnTo>
                  <a:pt x="410" y="127"/>
                </a:lnTo>
                <a:lnTo>
                  <a:pt x="410" y="127"/>
                </a:lnTo>
                <a:lnTo>
                  <a:pt x="392" y="115"/>
                </a:lnTo>
                <a:lnTo>
                  <a:pt x="382" y="109"/>
                </a:lnTo>
                <a:lnTo>
                  <a:pt x="375" y="105"/>
                </a:lnTo>
                <a:lnTo>
                  <a:pt x="375" y="105"/>
                </a:lnTo>
                <a:lnTo>
                  <a:pt x="356" y="103"/>
                </a:lnTo>
                <a:lnTo>
                  <a:pt x="343" y="102"/>
                </a:lnTo>
                <a:lnTo>
                  <a:pt x="333" y="99"/>
                </a:lnTo>
                <a:lnTo>
                  <a:pt x="341" y="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2923FCD9-C7FA-4B24-88F9-09984CA5C9C7}"/>
              </a:ext>
            </a:extLst>
          </p:cNvPr>
          <p:cNvSpPr>
            <a:spLocks/>
          </p:cNvSpPr>
          <p:nvPr/>
        </p:nvSpPr>
        <p:spPr bwMode="auto">
          <a:xfrm>
            <a:off x="812540" y="4740452"/>
            <a:ext cx="856267" cy="1599343"/>
          </a:xfrm>
          <a:custGeom>
            <a:avLst/>
            <a:gdLst>
              <a:gd name="T0" fmla="*/ 262 w 817"/>
              <a:gd name="T1" fmla="*/ 455 h 1526"/>
              <a:gd name="T2" fmla="*/ 227 w 817"/>
              <a:gd name="T3" fmla="*/ 539 h 1526"/>
              <a:gd name="T4" fmla="*/ 233 w 817"/>
              <a:gd name="T5" fmla="*/ 605 h 1526"/>
              <a:gd name="T6" fmla="*/ 223 w 817"/>
              <a:gd name="T7" fmla="*/ 640 h 1526"/>
              <a:gd name="T8" fmla="*/ 217 w 817"/>
              <a:gd name="T9" fmla="*/ 700 h 1526"/>
              <a:gd name="T10" fmla="*/ 240 w 817"/>
              <a:gd name="T11" fmla="*/ 718 h 1526"/>
              <a:gd name="T12" fmla="*/ 249 w 817"/>
              <a:gd name="T13" fmla="*/ 731 h 1526"/>
              <a:gd name="T14" fmla="*/ 282 w 817"/>
              <a:gd name="T15" fmla="*/ 704 h 1526"/>
              <a:gd name="T16" fmla="*/ 323 w 817"/>
              <a:gd name="T17" fmla="*/ 650 h 1526"/>
              <a:gd name="T18" fmla="*/ 339 w 817"/>
              <a:gd name="T19" fmla="*/ 632 h 1526"/>
              <a:gd name="T20" fmla="*/ 314 w 817"/>
              <a:gd name="T21" fmla="*/ 704 h 1526"/>
              <a:gd name="T22" fmla="*/ 237 w 817"/>
              <a:gd name="T23" fmla="*/ 748 h 1526"/>
              <a:gd name="T24" fmla="*/ 159 w 817"/>
              <a:gd name="T25" fmla="*/ 748 h 1526"/>
              <a:gd name="T26" fmla="*/ 120 w 817"/>
              <a:gd name="T27" fmla="*/ 805 h 1526"/>
              <a:gd name="T28" fmla="*/ 74 w 817"/>
              <a:gd name="T29" fmla="*/ 934 h 1526"/>
              <a:gd name="T30" fmla="*/ 19 w 817"/>
              <a:gd name="T31" fmla="*/ 1021 h 1526"/>
              <a:gd name="T32" fmla="*/ 0 w 817"/>
              <a:gd name="T33" fmla="*/ 1198 h 1526"/>
              <a:gd name="T34" fmla="*/ 33 w 817"/>
              <a:gd name="T35" fmla="*/ 1281 h 1526"/>
              <a:gd name="T36" fmla="*/ 229 w 817"/>
              <a:gd name="T37" fmla="*/ 1399 h 1526"/>
              <a:gd name="T38" fmla="*/ 256 w 817"/>
              <a:gd name="T39" fmla="*/ 1449 h 1526"/>
              <a:gd name="T40" fmla="*/ 280 w 817"/>
              <a:gd name="T41" fmla="*/ 1326 h 1526"/>
              <a:gd name="T42" fmla="*/ 313 w 817"/>
              <a:gd name="T43" fmla="*/ 1155 h 1526"/>
              <a:gd name="T44" fmla="*/ 369 w 817"/>
              <a:gd name="T45" fmla="*/ 1183 h 1526"/>
              <a:gd name="T46" fmla="*/ 378 w 817"/>
              <a:gd name="T47" fmla="*/ 1113 h 1526"/>
              <a:gd name="T48" fmla="*/ 398 w 817"/>
              <a:gd name="T49" fmla="*/ 970 h 1526"/>
              <a:gd name="T50" fmla="*/ 402 w 817"/>
              <a:gd name="T51" fmla="*/ 850 h 1526"/>
              <a:gd name="T52" fmla="*/ 436 w 817"/>
              <a:gd name="T53" fmla="*/ 821 h 1526"/>
              <a:gd name="T54" fmla="*/ 410 w 817"/>
              <a:gd name="T55" fmla="*/ 1198 h 1526"/>
              <a:gd name="T56" fmla="*/ 450 w 817"/>
              <a:gd name="T57" fmla="*/ 1311 h 1526"/>
              <a:gd name="T58" fmla="*/ 466 w 817"/>
              <a:gd name="T59" fmla="*/ 1373 h 1526"/>
              <a:gd name="T60" fmla="*/ 358 w 817"/>
              <a:gd name="T61" fmla="*/ 1436 h 1526"/>
              <a:gd name="T62" fmla="*/ 353 w 817"/>
              <a:gd name="T63" fmla="*/ 1467 h 1526"/>
              <a:gd name="T64" fmla="*/ 444 w 817"/>
              <a:gd name="T65" fmla="*/ 1482 h 1526"/>
              <a:gd name="T66" fmla="*/ 517 w 817"/>
              <a:gd name="T67" fmla="*/ 1460 h 1526"/>
              <a:gd name="T68" fmla="*/ 501 w 817"/>
              <a:gd name="T69" fmla="*/ 1520 h 1526"/>
              <a:gd name="T70" fmla="*/ 595 w 817"/>
              <a:gd name="T71" fmla="*/ 1522 h 1526"/>
              <a:gd name="T72" fmla="*/ 630 w 817"/>
              <a:gd name="T73" fmla="*/ 1487 h 1526"/>
              <a:gd name="T74" fmla="*/ 628 w 817"/>
              <a:gd name="T75" fmla="*/ 1391 h 1526"/>
              <a:gd name="T76" fmla="*/ 687 w 817"/>
              <a:gd name="T77" fmla="*/ 1386 h 1526"/>
              <a:gd name="T78" fmla="*/ 697 w 817"/>
              <a:gd name="T79" fmla="*/ 1324 h 1526"/>
              <a:gd name="T80" fmla="*/ 680 w 817"/>
              <a:gd name="T81" fmla="*/ 1035 h 1526"/>
              <a:gd name="T82" fmla="*/ 722 w 817"/>
              <a:gd name="T83" fmla="*/ 927 h 1526"/>
              <a:gd name="T84" fmla="*/ 758 w 817"/>
              <a:gd name="T85" fmla="*/ 840 h 1526"/>
              <a:gd name="T86" fmla="*/ 807 w 817"/>
              <a:gd name="T87" fmla="*/ 823 h 1526"/>
              <a:gd name="T88" fmla="*/ 812 w 817"/>
              <a:gd name="T89" fmla="*/ 741 h 1526"/>
              <a:gd name="T90" fmla="*/ 775 w 817"/>
              <a:gd name="T91" fmla="*/ 627 h 1526"/>
              <a:gd name="T92" fmla="*/ 708 w 817"/>
              <a:gd name="T93" fmla="*/ 403 h 1526"/>
              <a:gd name="T94" fmla="*/ 645 w 817"/>
              <a:gd name="T95" fmla="*/ 286 h 1526"/>
              <a:gd name="T96" fmla="*/ 518 w 817"/>
              <a:gd name="T97" fmla="*/ 126 h 1526"/>
              <a:gd name="T98" fmla="*/ 486 w 817"/>
              <a:gd name="T99" fmla="*/ 84 h 1526"/>
              <a:gd name="T100" fmla="*/ 425 w 817"/>
              <a:gd name="T101" fmla="*/ 16 h 1526"/>
              <a:gd name="T102" fmla="*/ 344 w 817"/>
              <a:gd name="T103" fmla="*/ 5 h 1526"/>
              <a:gd name="T104" fmla="*/ 279 w 817"/>
              <a:gd name="T105" fmla="*/ 28 h 1526"/>
              <a:gd name="T106" fmla="*/ 249 w 817"/>
              <a:gd name="T107" fmla="*/ 84 h 1526"/>
              <a:gd name="T108" fmla="*/ 271 w 817"/>
              <a:gd name="T109" fmla="*/ 175 h 1526"/>
              <a:gd name="T110" fmla="*/ 290 w 817"/>
              <a:gd name="T111" fmla="*/ 228 h 1526"/>
              <a:gd name="T112" fmla="*/ 305 w 817"/>
              <a:gd name="T113" fmla="*/ 272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7" h="1526">
                <a:moveTo>
                  <a:pt x="305" y="272"/>
                </a:moveTo>
                <a:lnTo>
                  <a:pt x="305" y="272"/>
                </a:lnTo>
                <a:lnTo>
                  <a:pt x="290" y="347"/>
                </a:lnTo>
                <a:lnTo>
                  <a:pt x="271" y="437"/>
                </a:lnTo>
                <a:lnTo>
                  <a:pt x="271" y="437"/>
                </a:lnTo>
                <a:lnTo>
                  <a:pt x="268" y="443"/>
                </a:lnTo>
                <a:lnTo>
                  <a:pt x="267" y="448"/>
                </a:lnTo>
                <a:lnTo>
                  <a:pt x="262" y="455"/>
                </a:lnTo>
                <a:lnTo>
                  <a:pt x="259" y="460"/>
                </a:lnTo>
                <a:lnTo>
                  <a:pt x="255" y="468"/>
                </a:lnTo>
                <a:lnTo>
                  <a:pt x="251" y="477"/>
                </a:lnTo>
                <a:lnTo>
                  <a:pt x="246" y="491"/>
                </a:lnTo>
                <a:lnTo>
                  <a:pt x="246" y="491"/>
                </a:lnTo>
                <a:lnTo>
                  <a:pt x="242" y="505"/>
                </a:lnTo>
                <a:lnTo>
                  <a:pt x="237" y="519"/>
                </a:lnTo>
                <a:lnTo>
                  <a:pt x="227" y="539"/>
                </a:lnTo>
                <a:lnTo>
                  <a:pt x="223" y="549"/>
                </a:lnTo>
                <a:lnTo>
                  <a:pt x="221" y="559"/>
                </a:lnTo>
                <a:lnTo>
                  <a:pt x="221" y="567"/>
                </a:lnTo>
                <a:lnTo>
                  <a:pt x="222" y="578"/>
                </a:lnTo>
                <a:lnTo>
                  <a:pt x="222" y="578"/>
                </a:lnTo>
                <a:lnTo>
                  <a:pt x="225" y="588"/>
                </a:lnTo>
                <a:lnTo>
                  <a:pt x="228" y="597"/>
                </a:lnTo>
                <a:lnTo>
                  <a:pt x="233" y="605"/>
                </a:lnTo>
                <a:lnTo>
                  <a:pt x="237" y="611"/>
                </a:lnTo>
                <a:lnTo>
                  <a:pt x="244" y="619"/>
                </a:lnTo>
                <a:lnTo>
                  <a:pt x="246" y="622"/>
                </a:lnTo>
                <a:lnTo>
                  <a:pt x="246" y="622"/>
                </a:lnTo>
                <a:lnTo>
                  <a:pt x="243" y="623"/>
                </a:lnTo>
                <a:lnTo>
                  <a:pt x="234" y="629"/>
                </a:lnTo>
                <a:lnTo>
                  <a:pt x="228" y="634"/>
                </a:lnTo>
                <a:lnTo>
                  <a:pt x="223" y="640"/>
                </a:lnTo>
                <a:lnTo>
                  <a:pt x="220" y="647"/>
                </a:lnTo>
                <a:lnTo>
                  <a:pt x="217" y="656"/>
                </a:lnTo>
                <a:lnTo>
                  <a:pt x="217" y="656"/>
                </a:lnTo>
                <a:lnTo>
                  <a:pt x="215" y="672"/>
                </a:lnTo>
                <a:lnTo>
                  <a:pt x="216" y="683"/>
                </a:lnTo>
                <a:lnTo>
                  <a:pt x="217" y="691"/>
                </a:lnTo>
                <a:lnTo>
                  <a:pt x="217" y="700"/>
                </a:lnTo>
                <a:lnTo>
                  <a:pt x="217" y="700"/>
                </a:lnTo>
                <a:lnTo>
                  <a:pt x="217" y="704"/>
                </a:lnTo>
                <a:lnTo>
                  <a:pt x="218" y="709"/>
                </a:lnTo>
                <a:lnTo>
                  <a:pt x="223" y="719"/>
                </a:lnTo>
                <a:lnTo>
                  <a:pt x="228" y="727"/>
                </a:lnTo>
                <a:lnTo>
                  <a:pt x="231" y="729"/>
                </a:lnTo>
                <a:lnTo>
                  <a:pt x="232" y="729"/>
                </a:lnTo>
                <a:lnTo>
                  <a:pt x="232" y="729"/>
                </a:lnTo>
                <a:lnTo>
                  <a:pt x="240" y="718"/>
                </a:lnTo>
                <a:lnTo>
                  <a:pt x="246" y="709"/>
                </a:lnTo>
                <a:lnTo>
                  <a:pt x="246" y="709"/>
                </a:lnTo>
                <a:lnTo>
                  <a:pt x="246" y="717"/>
                </a:lnTo>
                <a:lnTo>
                  <a:pt x="245" y="723"/>
                </a:lnTo>
                <a:lnTo>
                  <a:pt x="246" y="729"/>
                </a:lnTo>
                <a:lnTo>
                  <a:pt x="246" y="729"/>
                </a:lnTo>
                <a:lnTo>
                  <a:pt x="248" y="730"/>
                </a:lnTo>
                <a:lnTo>
                  <a:pt x="249" y="731"/>
                </a:lnTo>
                <a:lnTo>
                  <a:pt x="252" y="730"/>
                </a:lnTo>
                <a:lnTo>
                  <a:pt x="256" y="729"/>
                </a:lnTo>
                <a:lnTo>
                  <a:pt x="261" y="729"/>
                </a:lnTo>
                <a:lnTo>
                  <a:pt x="261" y="729"/>
                </a:lnTo>
                <a:lnTo>
                  <a:pt x="262" y="729"/>
                </a:lnTo>
                <a:lnTo>
                  <a:pt x="265" y="727"/>
                </a:lnTo>
                <a:lnTo>
                  <a:pt x="269" y="721"/>
                </a:lnTo>
                <a:lnTo>
                  <a:pt x="282" y="704"/>
                </a:lnTo>
                <a:lnTo>
                  <a:pt x="305" y="670"/>
                </a:lnTo>
                <a:lnTo>
                  <a:pt x="305" y="670"/>
                </a:lnTo>
                <a:lnTo>
                  <a:pt x="310" y="662"/>
                </a:lnTo>
                <a:lnTo>
                  <a:pt x="313" y="655"/>
                </a:lnTo>
                <a:lnTo>
                  <a:pt x="314" y="646"/>
                </a:lnTo>
                <a:lnTo>
                  <a:pt x="314" y="646"/>
                </a:lnTo>
                <a:lnTo>
                  <a:pt x="317" y="647"/>
                </a:lnTo>
                <a:lnTo>
                  <a:pt x="323" y="650"/>
                </a:lnTo>
                <a:lnTo>
                  <a:pt x="325" y="651"/>
                </a:lnTo>
                <a:lnTo>
                  <a:pt x="329" y="650"/>
                </a:lnTo>
                <a:lnTo>
                  <a:pt x="331" y="649"/>
                </a:lnTo>
                <a:lnTo>
                  <a:pt x="334" y="646"/>
                </a:lnTo>
                <a:lnTo>
                  <a:pt x="334" y="646"/>
                </a:lnTo>
                <a:lnTo>
                  <a:pt x="336" y="640"/>
                </a:lnTo>
                <a:lnTo>
                  <a:pt x="339" y="635"/>
                </a:lnTo>
                <a:lnTo>
                  <a:pt x="339" y="632"/>
                </a:lnTo>
                <a:lnTo>
                  <a:pt x="334" y="700"/>
                </a:lnTo>
                <a:lnTo>
                  <a:pt x="334" y="700"/>
                </a:lnTo>
                <a:lnTo>
                  <a:pt x="333" y="698"/>
                </a:lnTo>
                <a:lnTo>
                  <a:pt x="328" y="696"/>
                </a:lnTo>
                <a:lnTo>
                  <a:pt x="325" y="696"/>
                </a:lnTo>
                <a:lnTo>
                  <a:pt x="322" y="697"/>
                </a:lnTo>
                <a:lnTo>
                  <a:pt x="318" y="700"/>
                </a:lnTo>
                <a:lnTo>
                  <a:pt x="314" y="704"/>
                </a:lnTo>
                <a:lnTo>
                  <a:pt x="314" y="704"/>
                </a:lnTo>
                <a:lnTo>
                  <a:pt x="303" y="721"/>
                </a:lnTo>
                <a:lnTo>
                  <a:pt x="300" y="729"/>
                </a:lnTo>
                <a:lnTo>
                  <a:pt x="300" y="729"/>
                </a:lnTo>
                <a:lnTo>
                  <a:pt x="277" y="736"/>
                </a:lnTo>
                <a:lnTo>
                  <a:pt x="256" y="743"/>
                </a:lnTo>
                <a:lnTo>
                  <a:pt x="237" y="748"/>
                </a:lnTo>
                <a:lnTo>
                  <a:pt x="237" y="748"/>
                </a:lnTo>
                <a:lnTo>
                  <a:pt x="228" y="749"/>
                </a:lnTo>
                <a:lnTo>
                  <a:pt x="222" y="748"/>
                </a:lnTo>
                <a:lnTo>
                  <a:pt x="208" y="744"/>
                </a:lnTo>
                <a:lnTo>
                  <a:pt x="198" y="742"/>
                </a:lnTo>
                <a:lnTo>
                  <a:pt x="188" y="742"/>
                </a:lnTo>
                <a:lnTo>
                  <a:pt x="175" y="743"/>
                </a:lnTo>
                <a:lnTo>
                  <a:pt x="159" y="748"/>
                </a:lnTo>
                <a:lnTo>
                  <a:pt x="159" y="748"/>
                </a:lnTo>
                <a:lnTo>
                  <a:pt x="150" y="752"/>
                </a:lnTo>
                <a:lnTo>
                  <a:pt x="144" y="755"/>
                </a:lnTo>
                <a:lnTo>
                  <a:pt x="138" y="760"/>
                </a:lnTo>
                <a:lnTo>
                  <a:pt x="133" y="766"/>
                </a:lnTo>
                <a:lnTo>
                  <a:pt x="130" y="771"/>
                </a:lnTo>
                <a:lnTo>
                  <a:pt x="126" y="777"/>
                </a:lnTo>
                <a:lnTo>
                  <a:pt x="122" y="791"/>
                </a:lnTo>
                <a:lnTo>
                  <a:pt x="120" y="805"/>
                </a:lnTo>
                <a:lnTo>
                  <a:pt x="119" y="820"/>
                </a:lnTo>
                <a:lnTo>
                  <a:pt x="118" y="833"/>
                </a:lnTo>
                <a:lnTo>
                  <a:pt x="115" y="845"/>
                </a:lnTo>
                <a:lnTo>
                  <a:pt x="115" y="845"/>
                </a:lnTo>
                <a:lnTo>
                  <a:pt x="112" y="857"/>
                </a:lnTo>
                <a:lnTo>
                  <a:pt x="105" y="872"/>
                </a:lnTo>
                <a:lnTo>
                  <a:pt x="92" y="902"/>
                </a:lnTo>
                <a:lnTo>
                  <a:pt x="74" y="934"/>
                </a:lnTo>
                <a:lnTo>
                  <a:pt x="57" y="962"/>
                </a:lnTo>
                <a:lnTo>
                  <a:pt x="57" y="962"/>
                </a:lnTo>
                <a:lnTo>
                  <a:pt x="48" y="973"/>
                </a:lnTo>
                <a:lnTo>
                  <a:pt x="41" y="983"/>
                </a:lnTo>
                <a:lnTo>
                  <a:pt x="29" y="996"/>
                </a:lnTo>
                <a:lnTo>
                  <a:pt x="24" y="1003"/>
                </a:lnTo>
                <a:lnTo>
                  <a:pt x="20" y="1012"/>
                </a:lnTo>
                <a:lnTo>
                  <a:pt x="19" y="1021"/>
                </a:lnTo>
                <a:lnTo>
                  <a:pt x="18" y="1035"/>
                </a:lnTo>
                <a:lnTo>
                  <a:pt x="18" y="1035"/>
                </a:lnTo>
                <a:lnTo>
                  <a:pt x="17" y="1054"/>
                </a:lnTo>
                <a:lnTo>
                  <a:pt x="12" y="1081"/>
                </a:lnTo>
                <a:lnTo>
                  <a:pt x="7" y="1113"/>
                </a:lnTo>
                <a:lnTo>
                  <a:pt x="3" y="1147"/>
                </a:lnTo>
                <a:lnTo>
                  <a:pt x="0" y="1182"/>
                </a:lnTo>
                <a:lnTo>
                  <a:pt x="0" y="1198"/>
                </a:lnTo>
                <a:lnTo>
                  <a:pt x="0" y="1213"/>
                </a:lnTo>
                <a:lnTo>
                  <a:pt x="1" y="1229"/>
                </a:lnTo>
                <a:lnTo>
                  <a:pt x="3" y="1243"/>
                </a:lnTo>
                <a:lnTo>
                  <a:pt x="7" y="1254"/>
                </a:lnTo>
                <a:lnTo>
                  <a:pt x="13" y="1263"/>
                </a:lnTo>
                <a:lnTo>
                  <a:pt x="13" y="1263"/>
                </a:lnTo>
                <a:lnTo>
                  <a:pt x="22" y="1272"/>
                </a:lnTo>
                <a:lnTo>
                  <a:pt x="33" y="1281"/>
                </a:lnTo>
                <a:lnTo>
                  <a:pt x="46" y="1291"/>
                </a:lnTo>
                <a:lnTo>
                  <a:pt x="61" y="1302"/>
                </a:lnTo>
                <a:lnTo>
                  <a:pt x="96" y="1323"/>
                </a:lnTo>
                <a:lnTo>
                  <a:pt x="133" y="1343"/>
                </a:lnTo>
                <a:lnTo>
                  <a:pt x="170" y="1363"/>
                </a:lnTo>
                <a:lnTo>
                  <a:pt x="200" y="1380"/>
                </a:lnTo>
                <a:lnTo>
                  <a:pt x="222" y="1394"/>
                </a:lnTo>
                <a:lnTo>
                  <a:pt x="229" y="1399"/>
                </a:lnTo>
                <a:lnTo>
                  <a:pt x="232" y="1404"/>
                </a:lnTo>
                <a:lnTo>
                  <a:pt x="232" y="1404"/>
                </a:lnTo>
                <a:lnTo>
                  <a:pt x="237" y="1421"/>
                </a:lnTo>
                <a:lnTo>
                  <a:pt x="242" y="1431"/>
                </a:lnTo>
                <a:lnTo>
                  <a:pt x="245" y="1438"/>
                </a:lnTo>
                <a:lnTo>
                  <a:pt x="250" y="1445"/>
                </a:lnTo>
                <a:lnTo>
                  <a:pt x="254" y="1449"/>
                </a:lnTo>
                <a:lnTo>
                  <a:pt x="256" y="1449"/>
                </a:lnTo>
                <a:lnTo>
                  <a:pt x="257" y="1448"/>
                </a:lnTo>
                <a:lnTo>
                  <a:pt x="260" y="1447"/>
                </a:lnTo>
                <a:lnTo>
                  <a:pt x="261" y="1443"/>
                </a:lnTo>
                <a:lnTo>
                  <a:pt x="261" y="1443"/>
                </a:lnTo>
                <a:lnTo>
                  <a:pt x="267" y="1425"/>
                </a:lnTo>
                <a:lnTo>
                  <a:pt x="273" y="1402"/>
                </a:lnTo>
                <a:lnTo>
                  <a:pt x="277" y="1370"/>
                </a:lnTo>
                <a:lnTo>
                  <a:pt x="280" y="1326"/>
                </a:lnTo>
                <a:lnTo>
                  <a:pt x="280" y="1326"/>
                </a:lnTo>
                <a:lnTo>
                  <a:pt x="283" y="1300"/>
                </a:lnTo>
                <a:lnTo>
                  <a:pt x="286" y="1271"/>
                </a:lnTo>
                <a:lnTo>
                  <a:pt x="296" y="1213"/>
                </a:lnTo>
                <a:lnTo>
                  <a:pt x="306" y="1170"/>
                </a:lnTo>
                <a:lnTo>
                  <a:pt x="310" y="1151"/>
                </a:lnTo>
                <a:lnTo>
                  <a:pt x="310" y="1151"/>
                </a:lnTo>
                <a:lnTo>
                  <a:pt x="313" y="1155"/>
                </a:lnTo>
                <a:lnTo>
                  <a:pt x="324" y="1165"/>
                </a:lnTo>
                <a:lnTo>
                  <a:pt x="340" y="1176"/>
                </a:lnTo>
                <a:lnTo>
                  <a:pt x="348" y="1181"/>
                </a:lnTo>
                <a:lnTo>
                  <a:pt x="358" y="1185"/>
                </a:lnTo>
                <a:lnTo>
                  <a:pt x="358" y="1185"/>
                </a:lnTo>
                <a:lnTo>
                  <a:pt x="363" y="1187"/>
                </a:lnTo>
                <a:lnTo>
                  <a:pt x="365" y="1185"/>
                </a:lnTo>
                <a:lnTo>
                  <a:pt x="369" y="1183"/>
                </a:lnTo>
                <a:lnTo>
                  <a:pt x="370" y="1179"/>
                </a:lnTo>
                <a:lnTo>
                  <a:pt x="373" y="1170"/>
                </a:lnTo>
                <a:lnTo>
                  <a:pt x="374" y="1156"/>
                </a:lnTo>
                <a:lnTo>
                  <a:pt x="374" y="1130"/>
                </a:lnTo>
                <a:lnTo>
                  <a:pt x="375" y="1120"/>
                </a:lnTo>
                <a:lnTo>
                  <a:pt x="376" y="1115"/>
                </a:lnTo>
                <a:lnTo>
                  <a:pt x="378" y="1113"/>
                </a:lnTo>
                <a:lnTo>
                  <a:pt x="378" y="1113"/>
                </a:lnTo>
                <a:lnTo>
                  <a:pt x="380" y="1109"/>
                </a:lnTo>
                <a:lnTo>
                  <a:pt x="381" y="1104"/>
                </a:lnTo>
                <a:lnTo>
                  <a:pt x="385" y="1088"/>
                </a:lnTo>
                <a:lnTo>
                  <a:pt x="390" y="1068"/>
                </a:lnTo>
                <a:lnTo>
                  <a:pt x="393" y="1043"/>
                </a:lnTo>
                <a:lnTo>
                  <a:pt x="396" y="1018"/>
                </a:lnTo>
                <a:lnTo>
                  <a:pt x="397" y="992"/>
                </a:lnTo>
                <a:lnTo>
                  <a:pt x="398" y="970"/>
                </a:lnTo>
                <a:lnTo>
                  <a:pt x="397" y="952"/>
                </a:lnTo>
                <a:lnTo>
                  <a:pt x="397" y="952"/>
                </a:lnTo>
                <a:lnTo>
                  <a:pt x="396" y="938"/>
                </a:lnTo>
                <a:lnTo>
                  <a:pt x="396" y="923"/>
                </a:lnTo>
                <a:lnTo>
                  <a:pt x="397" y="895"/>
                </a:lnTo>
                <a:lnTo>
                  <a:pt x="399" y="871"/>
                </a:lnTo>
                <a:lnTo>
                  <a:pt x="402" y="850"/>
                </a:lnTo>
                <a:lnTo>
                  <a:pt x="402" y="850"/>
                </a:lnTo>
                <a:lnTo>
                  <a:pt x="402" y="840"/>
                </a:lnTo>
                <a:lnTo>
                  <a:pt x="401" y="832"/>
                </a:lnTo>
                <a:lnTo>
                  <a:pt x="397" y="816"/>
                </a:lnTo>
                <a:lnTo>
                  <a:pt x="393" y="805"/>
                </a:lnTo>
                <a:lnTo>
                  <a:pt x="392" y="802"/>
                </a:lnTo>
                <a:lnTo>
                  <a:pt x="407" y="763"/>
                </a:lnTo>
                <a:lnTo>
                  <a:pt x="436" y="821"/>
                </a:lnTo>
                <a:lnTo>
                  <a:pt x="436" y="821"/>
                </a:lnTo>
                <a:lnTo>
                  <a:pt x="439" y="928"/>
                </a:lnTo>
                <a:lnTo>
                  <a:pt x="442" y="1007"/>
                </a:lnTo>
                <a:lnTo>
                  <a:pt x="442" y="1037"/>
                </a:lnTo>
                <a:lnTo>
                  <a:pt x="441" y="1054"/>
                </a:lnTo>
                <a:lnTo>
                  <a:pt x="441" y="1054"/>
                </a:lnTo>
                <a:lnTo>
                  <a:pt x="433" y="1091"/>
                </a:lnTo>
                <a:lnTo>
                  <a:pt x="422" y="1145"/>
                </a:lnTo>
                <a:lnTo>
                  <a:pt x="410" y="1198"/>
                </a:lnTo>
                <a:lnTo>
                  <a:pt x="408" y="1216"/>
                </a:lnTo>
                <a:lnTo>
                  <a:pt x="407" y="1224"/>
                </a:lnTo>
                <a:lnTo>
                  <a:pt x="407" y="1224"/>
                </a:lnTo>
                <a:lnTo>
                  <a:pt x="413" y="1240"/>
                </a:lnTo>
                <a:lnTo>
                  <a:pt x="426" y="1267"/>
                </a:lnTo>
                <a:lnTo>
                  <a:pt x="446" y="1307"/>
                </a:lnTo>
                <a:lnTo>
                  <a:pt x="446" y="1307"/>
                </a:lnTo>
                <a:lnTo>
                  <a:pt x="450" y="1311"/>
                </a:lnTo>
                <a:lnTo>
                  <a:pt x="460" y="1315"/>
                </a:lnTo>
                <a:lnTo>
                  <a:pt x="475" y="1322"/>
                </a:lnTo>
                <a:lnTo>
                  <a:pt x="475" y="1322"/>
                </a:lnTo>
                <a:lnTo>
                  <a:pt x="475" y="1329"/>
                </a:lnTo>
                <a:lnTo>
                  <a:pt x="475" y="1345"/>
                </a:lnTo>
                <a:lnTo>
                  <a:pt x="472" y="1354"/>
                </a:lnTo>
                <a:lnTo>
                  <a:pt x="470" y="1364"/>
                </a:lnTo>
                <a:lnTo>
                  <a:pt x="466" y="1373"/>
                </a:lnTo>
                <a:lnTo>
                  <a:pt x="460" y="1380"/>
                </a:lnTo>
                <a:lnTo>
                  <a:pt x="460" y="1380"/>
                </a:lnTo>
                <a:lnTo>
                  <a:pt x="452" y="1386"/>
                </a:lnTo>
                <a:lnTo>
                  <a:pt x="439" y="1394"/>
                </a:lnTo>
                <a:lnTo>
                  <a:pt x="410" y="1410"/>
                </a:lnTo>
                <a:lnTo>
                  <a:pt x="363" y="1433"/>
                </a:lnTo>
                <a:lnTo>
                  <a:pt x="363" y="1433"/>
                </a:lnTo>
                <a:lnTo>
                  <a:pt x="358" y="1436"/>
                </a:lnTo>
                <a:lnTo>
                  <a:pt x="354" y="1439"/>
                </a:lnTo>
                <a:lnTo>
                  <a:pt x="351" y="1444"/>
                </a:lnTo>
                <a:lnTo>
                  <a:pt x="350" y="1449"/>
                </a:lnTo>
                <a:lnTo>
                  <a:pt x="348" y="1454"/>
                </a:lnTo>
                <a:lnTo>
                  <a:pt x="348" y="1459"/>
                </a:lnTo>
                <a:lnTo>
                  <a:pt x="350" y="1464"/>
                </a:lnTo>
                <a:lnTo>
                  <a:pt x="353" y="1467"/>
                </a:lnTo>
                <a:lnTo>
                  <a:pt x="353" y="1467"/>
                </a:lnTo>
                <a:lnTo>
                  <a:pt x="358" y="1471"/>
                </a:lnTo>
                <a:lnTo>
                  <a:pt x="365" y="1475"/>
                </a:lnTo>
                <a:lnTo>
                  <a:pt x="382" y="1481"/>
                </a:lnTo>
                <a:lnTo>
                  <a:pt x="403" y="1484"/>
                </a:lnTo>
                <a:lnTo>
                  <a:pt x="421" y="1487"/>
                </a:lnTo>
                <a:lnTo>
                  <a:pt x="421" y="1487"/>
                </a:lnTo>
                <a:lnTo>
                  <a:pt x="431" y="1486"/>
                </a:lnTo>
                <a:lnTo>
                  <a:pt x="444" y="1482"/>
                </a:lnTo>
                <a:lnTo>
                  <a:pt x="459" y="1477"/>
                </a:lnTo>
                <a:lnTo>
                  <a:pt x="475" y="1470"/>
                </a:lnTo>
                <a:lnTo>
                  <a:pt x="500" y="1459"/>
                </a:lnTo>
                <a:lnTo>
                  <a:pt x="514" y="1453"/>
                </a:lnTo>
                <a:lnTo>
                  <a:pt x="514" y="1453"/>
                </a:lnTo>
                <a:lnTo>
                  <a:pt x="515" y="1453"/>
                </a:lnTo>
                <a:lnTo>
                  <a:pt x="516" y="1455"/>
                </a:lnTo>
                <a:lnTo>
                  <a:pt x="517" y="1460"/>
                </a:lnTo>
                <a:lnTo>
                  <a:pt x="515" y="1471"/>
                </a:lnTo>
                <a:lnTo>
                  <a:pt x="509" y="1487"/>
                </a:lnTo>
                <a:lnTo>
                  <a:pt x="509" y="1487"/>
                </a:lnTo>
                <a:lnTo>
                  <a:pt x="501" y="1503"/>
                </a:lnTo>
                <a:lnTo>
                  <a:pt x="499" y="1510"/>
                </a:lnTo>
                <a:lnTo>
                  <a:pt x="499" y="1515"/>
                </a:lnTo>
                <a:lnTo>
                  <a:pt x="500" y="1517"/>
                </a:lnTo>
                <a:lnTo>
                  <a:pt x="501" y="1520"/>
                </a:lnTo>
                <a:lnTo>
                  <a:pt x="506" y="1522"/>
                </a:lnTo>
                <a:lnTo>
                  <a:pt x="515" y="1524"/>
                </a:lnTo>
                <a:lnTo>
                  <a:pt x="528" y="1526"/>
                </a:lnTo>
                <a:lnTo>
                  <a:pt x="528" y="1526"/>
                </a:lnTo>
                <a:lnTo>
                  <a:pt x="545" y="1526"/>
                </a:lnTo>
                <a:lnTo>
                  <a:pt x="562" y="1526"/>
                </a:lnTo>
                <a:lnTo>
                  <a:pt x="579" y="1524"/>
                </a:lnTo>
                <a:lnTo>
                  <a:pt x="595" y="1522"/>
                </a:lnTo>
                <a:lnTo>
                  <a:pt x="602" y="1520"/>
                </a:lnTo>
                <a:lnTo>
                  <a:pt x="609" y="1517"/>
                </a:lnTo>
                <a:lnTo>
                  <a:pt x="616" y="1513"/>
                </a:lnTo>
                <a:lnTo>
                  <a:pt x="620" y="1510"/>
                </a:lnTo>
                <a:lnTo>
                  <a:pt x="624" y="1505"/>
                </a:lnTo>
                <a:lnTo>
                  <a:pt x="628" y="1500"/>
                </a:lnTo>
                <a:lnTo>
                  <a:pt x="629" y="1494"/>
                </a:lnTo>
                <a:lnTo>
                  <a:pt x="630" y="1487"/>
                </a:lnTo>
                <a:lnTo>
                  <a:pt x="630" y="1487"/>
                </a:lnTo>
                <a:lnTo>
                  <a:pt x="630" y="1471"/>
                </a:lnTo>
                <a:lnTo>
                  <a:pt x="629" y="1454"/>
                </a:lnTo>
                <a:lnTo>
                  <a:pt x="626" y="1424"/>
                </a:lnTo>
                <a:lnTo>
                  <a:pt x="625" y="1410"/>
                </a:lnTo>
                <a:lnTo>
                  <a:pt x="625" y="1399"/>
                </a:lnTo>
                <a:lnTo>
                  <a:pt x="626" y="1392"/>
                </a:lnTo>
                <a:lnTo>
                  <a:pt x="628" y="1391"/>
                </a:lnTo>
                <a:lnTo>
                  <a:pt x="630" y="1390"/>
                </a:lnTo>
                <a:lnTo>
                  <a:pt x="630" y="1390"/>
                </a:lnTo>
                <a:lnTo>
                  <a:pt x="645" y="1391"/>
                </a:lnTo>
                <a:lnTo>
                  <a:pt x="656" y="1392"/>
                </a:lnTo>
                <a:lnTo>
                  <a:pt x="667" y="1391"/>
                </a:lnTo>
                <a:lnTo>
                  <a:pt x="678" y="1390"/>
                </a:lnTo>
                <a:lnTo>
                  <a:pt x="682" y="1388"/>
                </a:lnTo>
                <a:lnTo>
                  <a:pt x="687" y="1386"/>
                </a:lnTo>
                <a:lnTo>
                  <a:pt x="691" y="1384"/>
                </a:lnTo>
                <a:lnTo>
                  <a:pt x="695" y="1380"/>
                </a:lnTo>
                <a:lnTo>
                  <a:pt x="697" y="1375"/>
                </a:lnTo>
                <a:lnTo>
                  <a:pt x="698" y="1370"/>
                </a:lnTo>
                <a:lnTo>
                  <a:pt x="698" y="1370"/>
                </a:lnTo>
                <a:lnTo>
                  <a:pt x="698" y="1363"/>
                </a:lnTo>
                <a:lnTo>
                  <a:pt x="698" y="1352"/>
                </a:lnTo>
                <a:lnTo>
                  <a:pt x="697" y="1324"/>
                </a:lnTo>
                <a:lnTo>
                  <a:pt x="690" y="1251"/>
                </a:lnTo>
                <a:lnTo>
                  <a:pt x="682" y="1179"/>
                </a:lnTo>
                <a:lnTo>
                  <a:pt x="679" y="1153"/>
                </a:lnTo>
                <a:lnTo>
                  <a:pt x="679" y="1137"/>
                </a:lnTo>
                <a:lnTo>
                  <a:pt x="679" y="1137"/>
                </a:lnTo>
                <a:lnTo>
                  <a:pt x="679" y="1109"/>
                </a:lnTo>
                <a:lnTo>
                  <a:pt x="680" y="1070"/>
                </a:lnTo>
                <a:lnTo>
                  <a:pt x="680" y="1035"/>
                </a:lnTo>
                <a:lnTo>
                  <a:pt x="681" y="1023"/>
                </a:lnTo>
                <a:lnTo>
                  <a:pt x="684" y="1015"/>
                </a:lnTo>
                <a:lnTo>
                  <a:pt x="684" y="1015"/>
                </a:lnTo>
                <a:lnTo>
                  <a:pt x="692" y="1001"/>
                </a:lnTo>
                <a:lnTo>
                  <a:pt x="704" y="977"/>
                </a:lnTo>
                <a:lnTo>
                  <a:pt x="710" y="961"/>
                </a:lnTo>
                <a:lnTo>
                  <a:pt x="718" y="944"/>
                </a:lnTo>
                <a:lnTo>
                  <a:pt x="722" y="927"/>
                </a:lnTo>
                <a:lnTo>
                  <a:pt x="727" y="909"/>
                </a:lnTo>
                <a:lnTo>
                  <a:pt x="727" y="909"/>
                </a:lnTo>
                <a:lnTo>
                  <a:pt x="733" y="876"/>
                </a:lnTo>
                <a:lnTo>
                  <a:pt x="736" y="851"/>
                </a:lnTo>
                <a:lnTo>
                  <a:pt x="737" y="831"/>
                </a:lnTo>
                <a:lnTo>
                  <a:pt x="737" y="831"/>
                </a:lnTo>
                <a:lnTo>
                  <a:pt x="747" y="837"/>
                </a:lnTo>
                <a:lnTo>
                  <a:pt x="758" y="840"/>
                </a:lnTo>
                <a:lnTo>
                  <a:pt x="765" y="843"/>
                </a:lnTo>
                <a:lnTo>
                  <a:pt x="771" y="843"/>
                </a:lnTo>
                <a:lnTo>
                  <a:pt x="778" y="844"/>
                </a:lnTo>
                <a:lnTo>
                  <a:pt x="784" y="843"/>
                </a:lnTo>
                <a:lnTo>
                  <a:pt x="790" y="840"/>
                </a:lnTo>
                <a:lnTo>
                  <a:pt x="797" y="837"/>
                </a:lnTo>
                <a:lnTo>
                  <a:pt x="803" y="831"/>
                </a:lnTo>
                <a:lnTo>
                  <a:pt x="807" y="823"/>
                </a:lnTo>
                <a:lnTo>
                  <a:pt x="812" y="814"/>
                </a:lnTo>
                <a:lnTo>
                  <a:pt x="815" y="802"/>
                </a:lnTo>
                <a:lnTo>
                  <a:pt x="815" y="802"/>
                </a:lnTo>
                <a:lnTo>
                  <a:pt x="816" y="788"/>
                </a:lnTo>
                <a:lnTo>
                  <a:pt x="817" y="776"/>
                </a:lnTo>
                <a:lnTo>
                  <a:pt x="816" y="764"/>
                </a:lnTo>
                <a:lnTo>
                  <a:pt x="815" y="752"/>
                </a:lnTo>
                <a:lnTo>
                  <a:pt x="812" y="741"/>
                </a:lnTo>
                <a:lnTo>
                  <a:pt x="809" y="730"/>
                </a:lnTo>
                <a:lnTo>
                  <a:pt x="801" y="709"/>
                </a:lnTo>
                <a:lnTo>
                  <a:pt x="786" y="673"/>
                </a:lnTo>
                <a:lnTo>
                  <a:pt x="780" y="655"/>
                </a:lnTo>
                <a:lnTo>
                  <a:pt x="777" y="645"/>
                </a:lnTo>
                <a:lnTo>
                  <a:pt x="776" y="636"/>
                </a:lnTo>
                <a:lnTo>
                  <a:pt x="776" y="636"/>
                </a:lnTo>
                <a:lnTo>
                  <a:pt x="775" y="627"/>
                </a:lnTo>
                <a:lnTo>
                  <a:pt x="772" y="613"/>
                </a:lnTo>
                <a:lnTo>
                  <a:pt x="764" y="583"/>
                </a:lnTo>
                <a:lnTo>
                  <a:pt x="754" y="549"/>
                </a:lnTo>
                <a:lnTo>
                  <a:pt x="742" y="512"/>
                </a:lnTo>
                <a:lnTo>
                  <a:pt x="720" y="444"/>
                </a:lnTo>
                <a:lnTo>
                  <a:pt x="712" y="419"/>
                </a:lnTo>
                <a:lnTo>
                  <a:pt x="708" y="403"/>
                </a:lnTo>
                <a:lnTo>
                  <a:pt x="708" y="403"/>
                </a:lnTo>
                <a:lnTo>
                  <a:pt x="705" y="391"/>
                </a:lnTo>
                <a:lnTo>
                  <a:pt x="699" y="376"/>
                </a:lnTo>
                <a:lnTo>
                  <a:pt x="692" y="359"/>
                </a:lnTo>
                <a:lnTo>
                  <a:pt x="684" y="342"/>
                </a:lnTo>
                <a:lnTo>
                  <a:pt x="674" y="325"/>
                </a:lnTo>
                <a:lnTo>
                  <a:pt x="664" y="311"/>
                </a:lnTo>
                <a:lnTo>
                  <a:pt x="653" y="297"/>
                </a:lnTo>
                <a:lnTo>
                  <a:pt x="645" y="286"/>
                </a:lnTo>
                <a:lnTo>
                  <a:pt x="645" y="286"/>
                </a:lnTo>
                <a:lnTo>
                  <a:pt x="585" y="229"/>
                </a:lnTo>
                <a:lnTo>
                  <a:pt x="543" y="189"/>
                </a:lnTo>
                <a:lnTo>
                  <a:pt x="543" y="189"/>
                </a:lnTo>
                <a:lnTo>
                  <a:pt x="533" y="159"/>
                </a:lnTo>
                <a:lnTo>
                  <a:pt x="524" y="137"/>
                </a:lnTo>
                <a:lnTo>
                  <a:pt x="521" y="130"/>
                </a:lnTo>
                <a:lnTo>
                  <a:pt x="518" y="126"/>
                </a:lnTo>
                <a:lnTo>
                  <a:pt x="518" y="126"/>
                </a:lnTo>
                <a:lnTo>
                  <a:pt x="511" y="124"/>
                </a:lnTo>
                <a:lnTo>
                  <a:pt x="500" y="120"/>
                </a:lnTo>
                <a:lnTo>
                  <a:pt x="484" y="116"/>
                </a:lnTo>
                <a:lnTo>
                  <a:pt x="484" y="116"/>
                </a:lnTo>
                <a:lnTo>
                  <a:pt x="486" y="110"/>
                </a:lnTo>
                <a:lnTo>
                  <a:pt x="487" y="93"/>
                </a:lnTo>
                <a:lnTo>
                  <a:pt x="486" y="84"/>
                </a:lnTo>
                <a:lnTo>
                  <a:pt x="483" y="73"/>
                </a:lnTo>
                <a:lnTo>
                  <a:pt x="481" y="63"/>
                </a:lnTo>
                <a:lnTo>
                  <a:pt x="475" y="53"/>
                </a:lnTo>
                <a:lnTo>
                  <a:pt x="475" y="53"/>
                </a:lnTo>
                <a:lnTo>
                  <a:pt x="466" y="45"/>
                </a:lnTo>
                <a:lnTo>
                  <a:pt x="454" y="35"/>
                </a:lnTo>
                <a:lnTo>
                  <a:pt x="439" y="25"/>
                </a:lnTo>
                <a:lnTo>
                  <a:pt x="425" y="16"/>
                </a:lnTo>
                <a:lnTo>
                  <a:pt x="408" y="8"/>
                </a:lnTo>
                <a:lnTo>
                  <a:pt x="392" y="3"/>
                </a:lnTo>
                <a:lnTo>
                  <a:pt x="376" y="0"/>
                </a:lnTo>
                <a:lnTo>
                  <a:pt x="369" y="0"/>
                </a:lnTo>
                <a:lnTo>
                  <a:pt x="363" y="0"/>
                </a:lnTo>
                <a:lnTo>
                  <a:pt x="363" y="0"/>
                </a:lnTo>
                <a:lnTo>
                  <a:pt x="352" y="2"/>
                </a:lnTo>
                <a:lnTo>
                  <a:pt x="344" y="5"/>
                </a:lnTo>
                <a:lnTo>
                  <a:pt x="331" y="8"/>
                </a:lnTo>
                <a:lnTo>
                  <a:pt x="325" y="13"/>
                </a:lnTo>
                <a:lnTo>
                  <a:pt x="324" y="14"/>
                </a:lnTo>
                <a:lnTo>
                  <a:pt x="324" y="14"/>
                </a:lnTo>
                <a:lnTo>
                  <a:pt x="317" y="16"/>
                </a:lnTo>
                <a:lnTo>
                  <a:pt x="299" y="20"/>
                </a:lnTo>
                <a:lnTo>
                  <a:pt x="289" y="24"/>
                </a:lnTo>
                <a:lnTo>
                  <a:pt x="279" y="28"/>
                </a:lnTo>
                <a:lnTo>
                  <a:pt x="272" y="33"/>
                </a:lnTo>
                <a:lnTo>
                  <a:pt x="266" y="39"/>
                </a:lnTo>
                <a:lnTo>
                  <a:pt x="266" y="39"/>
                </a:lnTo>
                <a:lnTo>
                  <a:pt x="262" y="46"/>
                </a:lnTo>
                <a:lnTo>
                  <a:pt x="257" y="54"/>
                </a:lnTo>
                <a:lnTo>
                  <a:pt x="254" y="63"/>
                </a:lnTo>
                <a:lnTo>
                  <a:pt x="251" y="73"/>
                </a:lnTo>
                <a:lnTo>
                  <a:pt x="249" y="84"/>
                </a:lnTo>
                <a:lnTo>
                  <a:pt x="249" y="93"/>
                </a:lnTo>
                <a:lnTo>
                  <a:pt x="249" y="103"/>
                </a:lnTo>
                <a:lnTo>
                  <a:pt x="251" y="112"/>
                </a:lnTo>
                <a:lnTo>
                  <a:pt x="251" y="112"/>
                </a:lnTo>
                <a:lnTo>
                  <a:pt x="265" y="148"/>
                </a:lnTo>
                <a:lnTo>
                  <a:pt x="268" y="165"/>
                </a:lnTo>
                <a:lnTo>
                  <a:pt x="271" y="175"/>
                </a:lnTo>
                <a:lnTo>
                  <a:pt x="271" y="175"/>
                </a:lnTo>
                <a:lnTo>
                  <a:pt x="269" y="180"/>
                </a:lnTo>
                <a:lnTo>
                  <a:pt x="269" y="186"/>
                </a:lnTo>
                <a:lnTo>
                  <a:pt x="268" y="193"/>
                </a:lnTo>
                <a:lnTo>
                  <a:pt x="269" y="195"/>
                </a:lnTo>
                <a:lnTo>
                  <a:pt x="271" y="199"/>
                </a:lnTo>
                <a:lnTo>
                  <a:pt x="271" y="199"/>
                </a:lnTo>
                <a:lnTo>
                  <a:pt x="290" y="228"/>
                </a:lnTo>
                <a:lnTo>
                  <a:pt x="290" y="228"/>
                </a:lnTo>
                <a:lnTo>
                  <a:pt x="294" y="231"/>
                </a:lnTo>
                <a:lnTo>
                  <a:pt x="296" y="232"/>
                </a:lnTo>
                <a:lnTo>
                  <a:pt x="300" y="233"/>
                </a:lnTo>
                <a:lnTo>
                  <a:pt x="300" y="233"/>
                </a:lnTo>
                <a:lnTo>
                  <a:pt x="301" y="234"/>
                </a:lnTo>
                <a:lnTo>
                  <a:pt x="302" y="239"/>
                </a:lnTo>
                <a:lnTo>
                  <a:pt x="305" y="252"/>
                </a:lnTo>
                <a:lnTo>
                  <a:pt x="305" y="272"/>
                </a:lnTo>
                <a:lnTo>
                  <a:pt x="305" y="2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FEB92BD-CB54-447D-A1A7-C396F78F01D9}"/>
              </a:ext>
            </a:extLst>
          </p:cNvPr>
          <p:cNvSpPr>
            <a:spLocks/>
          </p:cNvSpPr>
          <p:nvPr/>
        </p:nvSpPr>
        <p:spPr bwMode="auto">
          <a:xfrm>
            <a:off x="2591734" y="4897186"/>
            <a:ext cx="841375" cy="1423988"/>
          </a:xfrm>
          <a:custGeom>
            <a:avLst/>
            <a:gdLst>
              <a:gd name="T0" fmla="*/ 122 w 530"/>
              <a:gd name="T1" fmla="*/ 80 h 897"/>
              <a:gd name="T2" fmla="*/ 87 w 530"/>
              <a:gd name="T3" fmla="*/ 108 h 897"/>
              <a:gd name="T4" fmla="*/ 55 w 530"/>
              <a:gd name="T5" fmla="*/ 132 h 897"/>
              <a:gd name="T6" fmla="*/ 54 w 530"/>
              <a:gd name="T7" fmla="*/ 151 h 897"/>
              <a:gd name="T8" fmla="*/ 19 w 530"/>
              <a:gd name="T9" fmla="*/ 233 h 897"/>
              <a:gd name="T10" fmla="*/ 1 w 530"/>
              <a:gd name="T11" fmla="*/ 325 h 897"/>
              <a:gd name="T12" fmla="*/ 14 w 530"/>
              <a:gd name="T13" fmla="*/ 404 h 897"/>
              <a:gd name="T14" fmla="*/ 17 w 530"/>
              <a:gd name="T15" fmla="*/ 443 h 897"/>
              <a:gd name="T16" fmla="*/ 29 w 530"/>
              <a:gd name="T17" fmla="*/ 464 h 897"/>
              <a:gd name="T18" fmla="*/ 42 w 530"/>
              <a:gd name="T19" fmla="*/ 500 h 897"/>
              <a:gd name="T20" fmla="*/ 45 w 530"/>
              <a:gd name="T21" fmla="*/ 715 h 897"/>
              <a:gd name="T22" fmla="*/ 79 w 530"/>
              <a:gd name="T23" fmla="*/ 507 h 897"/>
              <a:gd name="T24" fmla="*/ 82 w 530"/>
              <a:gd name="T25" fmla="*/ 464 h 897"/>
              <a:gd name="T26" fmla="*/ 87 w 530"/>
              <a:gd name="T27" fmla="*/ 431 h 897"/>
              <a:gd name="T28" fmla="*/ 111 w 530"/>
              <a:gd name="T29" fmla="*/ 533 h 897"/>
              <a:gd name="T30" fmla="*/ 117 w 530"/>
              <a:gd name="T31" fmla="*/ 640 h 897"/>
              <a:gd name="T32" fmla="*/ 95 w 530"/>
              <a:gd name="T33" fmla="*/ 682 h 897"/>
              <a:gd name="T34" fmla="*/ 56 w 530"/>
              <a:gd name="T35" fmla="*/ 745 h 897"/>
              <a:gd name="T36" fmla="*/ 36 w 530"/>
              <a:gd name="T37" fmla="*/ 821 h 897"/>
              <a:gd name="T38" fmla="*/ 37 w 530"/>
              <a:gd name="T39" fmla="*/ 863 h 897"/>
              <a:gd name="T40" fmla="*/ 68 w 530"/>
              <a:gd name="T41" fmla="*/ 883 h 897"/>
              <a:gd name="T42" fmla="*/ 90 w 530"/>
              <a:gd name="T43" fmla="*/ 874 h 897"/>
              <a:gd name="T44" fmla="*/ 109 w 530"/>
              <a:gd name="T45" fmla="*/ 808 h 897"/>
              <a:gd name="T46" fmla="*/ 121 w 530"/>
              <a:gd name="T47" fmla="*/ 790 h 897"/>
              <a:gd name="T48" fmla="*/ 142 w 530"/>
              <a:gd name="T49" fmla="*/ 734 h 897"/>
              <a:gd name="T50" fmla="*/ 176 w 530"/>
              <a:gd name="T51" fmla="*/ 693 h 897"/>
              <a:gd name="T52" fmla="*/ 207 w 530"/>
              <a:gd name="T53" fmla="*/ 655 h 897"/>
              <a:gd name="T54" fmla="*/ 230 w 530"/>
              <a:gd name="T55" fmla="*/ 651 h 897"/>
              <a:gd name="T56" fmla="*/ 236 w 530"/>
              <a:gd name="T57" fmla="*/ 687 h 897"/>
              <a:gd name="T58" fmla="*/ 243 w 530"/>
              <a:gd name="T59" fmla="*/ 751 h 897"/>
              <a:gd name="T60" fmla="*/ 244 w 530"/>
              <a:gd name="T61" fmla="*/ 801 h 897"/>
              <a:gd name="T62" fmla="*/ 244 w 530"/>
              <a:gd name="T63" fmla="*/ 823 h 897"/>
              <a:gd name="T64" fmla="*/ 244 w 530"/>
              <a:gd name="T65" fmla="*/ 854 h 897"/>
              <a:gd name="T66" fmla="*/ 275 w 530"/>
              <a:gd name="T67" fmla="*/ 883 h 897"/>
              <a:gd name="T68" fmla="*/ 324 w 530"/>
              <a:gd name="T69" fmla="*/ 897 h 897"/>
              <a:gd name="T70" fmla="*/ 340 w 530"/>
              <a:gd name="T71" fmla="*/ 873 h 897"/>
              <a:gd name="T72" fmla="*/ 307 w 530"/>
              <a:gd name="T73" fmla="*/ 841 h 897"/>
              <a:gd name="T74" fmla="*/ 310 w 530"/>
              <a:gd name="T75" fmla="*/ 833 h 897"/>
              <a:gd name="T76" fmla="*/ 311 w 530"/>
              <a:gd name="T77" fmla="*/ 816 h 897"/>
              <a:gd name="T78" fmla="*/ 316 w 530"/>
              <a:gd name="T79" fmla="*/ 721 h 897"/>
              <a:gd name="T80" fmla="*/ 386 w 530"/>
              <a:gd name="T81" fmla="*/ 712 h 897"/>
              <a:gd name="T82" fmla="*/ 440 w 530"/>
              <a:gd name="T83" fmla="*/ 672 h 897"/>
              <a:gd name="T84" fmla="*/ 512 w 530"/>
              <a:gd name="T85" fmla="*/ 653 h 897"/>
              <a:gd name="T86" fmla="*/ 530 w 530"/>
              <a:gd name="T87" fmla="*/ 644 h 897"/>
              <a:gd name="T88" fmla="*/ 475 w 530"/>
              <a:gd name="T89" fmla="*/ 606 h 897"/>
              <a:gd name="T90" fmla="*/ 489 w 530"/>
              <a:gd name="T91" fmla="*/ 600 h 897"/>
              <a:gd name="T92" fmla="*/ 476 w 530"/>
              <a:gd name="T93" fmla="*/ 522 h 897"/>
              <a:gd name="T94" fmla="*/ 436 w 530"/>
              <a:gd name="T95" fmla="*/ 470 h 897"/>
              <a:gd name="T96" fmla="*/ 367 w 530"/>
              <a:gd name="T97" fmla="*/ 414 h 897"/>
              <a:gd name="T98" fmla="*/ 369 w 530"/>
              <a:gd name="T99" fmla="*/ 379 h 897"/>
              <a:gd name="T100" fmla="*/ 395 w 530"/>
              <a:gd name="T101" fmla="*/ 358 h 897"/>
              <a:gd name="T102" fmla="*/ 376 w 530"/>
              <a:gd name="T103" fmla="*/ 304 h 897"/>
              <a:gd name="T104" fmla="*/ 381 w 530"/>
              <a:gd name="T105" fmla="*/ 279 h 897"/>
              <a:gd name="T106" fmla="*/ 363 w 530"/>
              <a:gd name="T107" fmla="*/ 212 h 897"/>
              <a:gd name="T108" fmla="*/ 356 w 530"/>
              <a:gd name="T109" fmla="*/ 155 h 897"/>
              <a:gd name="T110" fmla="*/ 344 w 530"/>
              <a:gd name="T111" fmla="*/ 99 h 897"/>
              <a:gd name="T112" fmla="*/ 306 w 530"/>
              <a:gd name="T113" fmla="*/ 69 h 897"/>
              <a:gd name="T114" fmla="*/ 297 w 530"/>
              <a:gd name="T115" fmla="*/ 29 h 897"/>
              <a:gd name="T116" fmla="*/ 257 w 530"/>
              <a:gd name="T117" fmla="*/ 2 h 897"/>
              <a:gd name="T118" fmla="*/ 228 w 530"/>
              <a:gd name="T119" fmla="*/ 5 h 897"/>
              <a:gd name="T120" fmla="*/ 201 w 530"/>
              <a:gd name="T121" fmla="*/ 26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0" h="897">
                <a:moveTo>
                  <a:pt x="193" y="44"/>
                </a:moveTo>
                <a:lnTo>
                  <a:pt x="166" y="66"/>
                </a:lnTo>
                <a:lnTo>
                  <a:pt x="166" y="66"/>
                </a:lnTo>
                <a:lnTo>
                  <a:pt x="156" y="68"/>
                </a:lnTo>
                <a:lnTo>
                  <a:pt x="134" y="76"/>
                </a:lnTo>
                <a:lnTo>
                  <a:pt x="122" y="80"/>
                </a:lnTo>
                <a:lnTo>
                  <a:pt x="111" y="85"/>
                </a:lnTo>
                <a:lnTo>
                  <a:pt x="101" y="90"/>
                </a:lnTo>
                <a:lnTo>
                  <a:pt x="96" y="95"/>
                </a:lnTo>
                <a:lnTo>
                  <a:pt x="96" y="95"/>
                </a:lnTo>
                <a:lnTo>
                  <a:pt x="89" y="106"/>
                </a:lnTo>
                <a:lnTo>
                  <a:pt x="87" y="108"/>
                </a:lnTo>
                <a:lnTo>
                  <a:pt x="87" y="108"/>
                </a:lnTo>
                <a:lnTo>
                  <a:pt x="79" y="112"/>
                </a:lnTo>
                <a:lnTo>
                  <a:pt x="68" y="118"/>
                </a:lnTo>
                <a:lnTo>
                  <a:pt x="64" y="122"/>
                </a:lnTo>
                <a:lnTo>
                  <a:pt x="59" y="127"/>
                </a:lnTo>
                <a:lnTo>
                  <a:pt x="55" y="132"/>
                </a:lnTo>
                <a:lnTo>
                  <a:pt x="53" y="138"/>
                </a:lnTo>
                <a:lnTo>
                  <a:pt x="53" y="138"/>
                </a:lnTo>
                <a:lnTo>
                  <a:pt x="53" y="142"/>
                </a:lnTo>
                <a:lnTo>
                  <a:pt x="54" y="145"/>
                </a:lnTo>
                <a:lnTo>
                  <a:pt x="55" y="147"/>
                </a:lnTo>
                <a:lnTo>
                  <a:pt x="54" y="151"/>
                </a:lnTo>
                <a:lnTo>
                  <a:pt x="49" y="161"/>
                </a:lnTo>
                <a:lnTo>
                  <a:pt x="49" y="161"/>
                </a:lnTo>
                <a:lnTo>
                  <a:pt x="40" y="175"/>
                </a:lnTo>
                <a:lnTo>
                  <a:pt x="33" y="190"/>
                </a:lnTo>
                <a:lnTo>
                  <a:pt x="26" y="208"/>
                </a:lnTo>
                <a:lnTo>
                  <a:pt x="19" y="233"/>
                </a:lnTo>
                <a:lnTo>
                  <a:pt x="19" y="233"/>
                </a:lnTo>
                <a:lnTo>
                  <a:pt x="5" y="285"/>
                </a:lnTo>
                <a:lnTo>
                  <a:pt x="3" y="297"/>
                </a:lnTo>
                <a:lnTo>
                  <a:pt x="1" y="307"/>
                </a:lnTo>
                <a:lnTo>
                  <a:pt x="0" y="317"/>
                </a:lnTo>
                <a:lnTo>
                  <a:pt x="1" y="325"/>
                </a:lnTo>
                <a:lnTo>
                  <a:pt x="1" y="325"/>
                </a:lnTo>
                <a:lnTo>
                  <a:pt x="9" y="357"/>
                </a:lnTo>
                <a:lnTo>
                  <a:pt x="12" y="373"/>
                </a:lnTo>
                <a:lnTo>
                  <a:pt x="14" y="388"/>
                </a:lnTo>
                <a:lnTo>
                  <a:pt x="14" y="388"/>
                </a:lnTo>
                <a:lnTo>
                  <a:pt x="14" y="404"/>
                </a:lnTo>
                <a:lnTo>
                  <a:pt x="11" y="419"/>
                </a:lnTo>
                <a:lnTo>
                  <a:pt x="10" y="430"/>
                </a:lnTo>
                <a:lnTo>
                  <a:pt x="10" y="433"/>
                </a:lnTo>
                <a:lnTo>
                  <a:pt x="11" y="436"/>
                </a:lnTo>
                <a:lnTo>
                  <a:pt x="11" y="436"/>
                </a:lnTo>
                <a:lnTo>
                  <a:pt x="17" y="443"/>
                </a:lnTo>
                <a:lnTo>
                  <a:pt x="20" y="448"/>
                </a:lnTo>
                <a:lnTo>
                  <a:pt x="20" y="448"/>
                </a:lnTo>
                <a:lnTo>
                  <a:pt x="23" y="455"/>
                </a:lnTo>
                <a:lnTo>
                  <a:pt x="27" y="460"/>
                </a:lnTo>
                <a:lnTo>
                  <a:pt x="29" y="464"/>
                </a:lnTo>
                <a:lnTo>
                  <a:pt x="29" y="464"/>
                </a:lnTo>
                <a:lnTo>
                  <a:pt x="34" y="465"/>
                </a:lnTo>
                <a:lnTo>
                  <a:pt x="37" y="465"/>
                </a:lnTo>
                <a:lnTo>
                  <a:pt x="37" y="465"/>
                </a:lnTo>
                <a:lnTo>
                  <a:pt x="40" y="483"/>
                </a:lnTo>
                <a:lnTo>
                  <a:pt x="40" y="483"/>
                </a:lnTo>
                <a:lnTo>
                  <a:pt x="42" y="500"/>
                </a:lnTo>
                <a:lnTo>
                  <a:pt x="43" y="509"/>
                </a:lnTo>
                <a:lnTo>
                  <a:pt x="45" y="515"/>
                </a:lnTo>
                <a:lnTo>
                  <a:pt x="45" y="515"/>
                </a:lnTo>
                <a:lnTo>
                  <a:pt x="50" y="522"/>
                </a:lnTo>
                <a:lnTo>
                  <a:pt x="53" y="525"/>
                </a:lnTo>
                <a:lnTo>
                  <a:pt x="45" y="715"/>
                </a:lnTo>
                <a:lnTo>
                  <a:pt x="59" y="717"/>
                </a:lnTo>
                <a:lnTo>
                  <a:pt x="61" y="710"/>
                </a:lnTo>
                <a:lnTo>
                  <a:pt x="73" y="712"/>
                </a:lnTo>
                <a:lnTo>
                  <a:pt x="76" y="507"/>
                </a:lnTo>
                <a:lnTo>
                  <a:pt x="76" y="507"/>
                </a:lnTo>
                <a:lnTo>
                  <a:pt x="79" y="507"/>
                </a:lnTo>
                <a:lnTo>
                  <a:pt x="82" y="507"/>
                </a:lnTo>
                <a:lnTo>
                  <a:pt x="83" y="505"/>
                </a:lnTo>
                <a:lnTo>
                  <a:pt x="83" y="505"/>
                </a:lnTo>
                <a:lnTo>
                  <a:pt x="84" y="498"/>
                </a:lnTo>
                <a:lnTo>
                  <a:pt x="83" y="486"/>
                </a:lnTo>
                <a:lnTo>
                  <a:pt x="82" y="464"/>
                </a:lnTo>
                <a:lnTo>
                  <a:pt x="82" y="464"/>
                </a:lnTo>
                <a:lnTo>
                  <a:pt x="82" y="454"/>
                </a:lnTo>
                <a:lnTo>
                  <a:pt x="82" y="448"/>
                </a:lnTo>
                <a:lnTo>
                  <a:pt x="82" y="448"/>
                </a:lnTo>
                <a:lnTo>
                  <a:pt x="79" y="442"/>
                </a:lnTo>
                <a:lnTo>
                  <a:pt x="87" y="431"/>
                </a:lnTo>
                <a:lnTo>
                  <a:pt x="101" y="448"/>
                </a:lnTo>
                <a:lnTo>
                  <a:pt x="101" y="458"/>
                </a:lnTo>
                <a:lnTo>
                  <a:pt x="105" y="459"/>
                </a:lnTo>
                <a:lnTo>
                  <a:pt x="105" y="459"/>
                </a:lnTo>
                <a:lnTo>
                  <a:pt x="107" y="491"/>
                </a:lnTo>
                <a:lnTo>
                  <a:pt x="111" y="533"/>
                </a:lnTo>
                <a:lnTo>
                  <a:pt x="111" y="533"/>
                </a:lnTo>
                <a:lnTo>
                  <a:pt x="115" y="589"/>
                </a:lnTo>
                <a:lnTo>
                  <a:pt x="117" y="622"/>
                </a:lnTo>
                <a:lnTo>
                  <a:pt x="117" y="634"/>
                </a:lnTo>
                <a:lnTo>
                  <a:pt x="117" y="640"/>
                </a:lnTo>
                <a:lnTo>
                  <a:pt x="117" y="640"/>
                </a:lnTo>
                <a:lnTo>
                  <a:pt x="115" y="647"/>
                </a:lnTo>
                <a:lnTo>
                  <a:pt x="112" y="653"/>
                </a:lnTo>
                <a:lnTo>
                  <a:pt x="109" y="661"/>
                </a:lnTo>
                <a:lnTo>
                  <a:pt x="103" y="670"/>
                </a:lnTo>
                <a:lnTo>
                  <a:pt x="103" y="670"/>
                </a:lnTo>
                <a:lnTo>
                  <a:pt x="95" y="682"/>
                </a:lnTo>
                <a:lnTo>
                  <a:pt x="87" y="698"/>
                </a:lnTo>
                <a:lnTo>
                  <a:pt x="78" y="712"/>
                </a:lnTo>
                <a:lnTo>
                  <a:pt x="71" y="723"/>
                </a:lnTo>
                <a:lnTo>
                  <a:pt x="71" y="723"/>
                </a:lnTo>
                <a:lnTo>
                  <a:pt x="60" y="738"/>
                </a:lnTo>
                <a:lnTo>
                  <a:pt x="56" y="745"/>
                </a:lnTo>
                <a:lnTo>
                  <a:pt x="54" y="751"/>
                </a:lnTo>
                <a:lnTo>
                  <a:pt x="50" y="767"/>
                </a:lnTo>
                <a:lnTo>
                  <a:pt x="50" y="767"/>
                </a:lnTo>
                <a:lnTo>
                  <a:pt x="43" y="789"/>
                </a:lnTo>
                <a:lnTo>
                  <a:pt x="37" y="810"/>
                </a:lnTo>
                <a:lnTo>
                  <a:pt x="36" y="821"/>
                </a:lnTo>
                <a:lnTo>
                  <a:pt x="33" y="830"/>
                </a:lnTo>
                <a:lnTo>
                  <a:pt x="33" y="830"/>
                </a:lnTo>
                <a:lnTo>
                  <a:pt x="33" y="847"/>
                </a:lnTo>
                <a:lnTo>
                  <a:pt x="33" y="854"/>
                </a:lnTo>
                <a:lnTo>
                  <a:pt x="34" y="858"/>
                </a:lnTo>
                <a:lnTo>
                  <a:pt x="37" y="863"/>
                </a:lnTo>
                <a:lnTo>
                  <a:pt x="39" y="867"/>
                </a:lnTo>
                <a:lnTo>
                  <a:pt x="43" y="871"/>
                </a:lnTo>
                <a:lnTo>
                  <a:pt x="47" y="873"/>
                </a:lnTo>
                <a:lnTo>
                  <a:pt x="47" y="873"/>
                </a:lnTo>
                <a:lnTo>
                  <a:pt x="57" y="878"/>
                </a:lnTo>
                <a:lnTo>
                  <a:pt x="68" y="883"/>
                </a:lnTo>
                <a:lnTo>
                  <a:pt x="73" y="884"/>
                </a:lnTo>
                <a:lnTo>
                  <a:pt x="78" y="884"/>
                </a:lnTo>
                <a:lnTo>
                  <a:pt x="83" y="883"/>
                </a:lnTo>
                <a:lnTo>
                  <a:pt x="87" y="879"/>
                </a:lnTo>
                <a:lnTo>
                  <a:pt x="87" y="879"/>
                </a:lnTo>
                <a:lnTo>
                  <a:pt x="90" y="874"/>
                </a:lnTo>
                <a:lnTo>
                  <a:pt x="93" y="867"/>
                </a:lnTo>
                <a:lnTo>
                  <a:pt x="98" y="849"/>
                </a:lnTo>
                <a:lnTo>
                  <a:pt x="100" y="832"/>
                </a:lnTo>
                <a:lnTo>
                  <a:pt x="103" y="822"/>
                </a:lnTo>
                <a:lnTo>
                  <a:pt x="103" y="822"/>
                </a:lnTo>
                <a:lnTo>
                  <a:pt x="109" y="808"/>
                </a:lnTo>
                <a:lnTo>
                  <a:pt x="109" y="808"/>
                </a:lnTo>
                <a:lnTo>
                  <a:pt x="109" y="808"/>
                </a:lnTo>
                <a:lnTo>
                  <a:pt x="112" y="806"/>
                </a:lnTo>
                <a:lnTo>
                  <a:pt x="116" y="800"/>
                </a:lnTo>
                <a:lnTo>
                  <a:pt x="121" y="790"/>
                </a:lnTo>
                <a:lnTo>
                  <a:pt x="121" y="790"/>
                </a:lnTo>
                <a:lnTo>
                  <a:pt x="129" y="767"/>
                </a:lnTo>
                <a:lnTo>
                  <a:pt x="133" y="759"/>
                </a:lnTo>
                <a:lnTo>
                  <a:pt x="134" y="755"/>
                </a:lnTo>
                <a:lnTo>
                  <a:pt x="134" y="755"/>
                </a:lnTo>
                <a:lnTo>
                  <a:pt x="135" y="748"/>
                </a:lnTo>
                <a:lnTo>
                  <a:pt x="142" y="734"/>
                </a:lnTo>
                <a:lnTo>
                  <a:pt x="145" y="726"/>
                </a:lnTo>
                <a:lnTo>
                  <a:pt x="149" y="717"/>
                </a:lnTo>
                <a:lnTo>
                  <a:pt x="155" y="710"/>
                </a:lnTo>
                <a:lnTo>
                  <a:pt x="161" y="704"/>
                </a:lnTo>
                <a:lnTo>
                  <a:pt x="161" y="704"/>
                </a:lnTo>
                <a:lnTo>
                  <a:pt x="176" y="693"/>
                </a:lnTo>
                <a:lnTo>
                  <a:pt x="190" y="682"/>
                </a:lnTo>
                <a:lnTo>
                  <a:pt x="196" y="676"/>
                </a:lnTo>
                <a:lnTo>
                  <a:pt x="201" y="670"/>
                </a:lnTo>
                <a:lnTo>
                  <a:pt x="205" y="662"/>
                </a:lnTo>
                <a:lnTo>
                  <a:pt x="207" y="655"/>
                </a:lnTo>
                <a:lnTo>
                  <a:pt x="207" y="655"/>
                </a:lnTo>
                <a:lnTo>
                  <a:pt x="210" y="628"/>
                </a:lnTo>
                <a:lnTo>
                  <a:pt x="212" y="587"/>
                </a:lnTo>
                <a:lnTo>
                  <a:pt x="213" y="533"/>
                </a:lnTo>
                <a:lnTo>
                  <a:pt x="213" y="533"/>
                </a:lnTo>
                <a:lnTo>
                  <a:pt x="230" y="651"/>
                </a:lnTo>
                <a:lnTo>
                  <a:pt x="230" y="651"/>
                </a:lnTo>
                <a:lnTo>
                  <a:pt x="232" y="655"/>
                </a:lnTo>
                <a:lnTo>
                  <a:pt x="234" y="656"/>
                </a:lnTo>
                <a:lnTo>
                  <a:pt x="236" y="658"/>
                </a:lnTo>
                <a:lnTo>
                  <a:pt x="238" y="661"/>
                </a:lnTo>
                <a:lnTo>
                  <a:pt x="238" y="661"/>
                </a:lnTo>
                <a:lnTo>
                  <a:pt x="236" y="687"/>
                </a:lnTo>
                <a:lnTo>
                  <a:pt x="236" y="703"/>
                </a:lnTo>
                <a:lnTo>
                  <a:pt x="238" y="715"/>
                </a:lnTo>
                <a:lnTo>
                  <a:pt x="238" y="715"/>
                </a:lnTo>
                <a:lnTo>
                  <a:pt x="243" y="734"/>
                </a:lnTo>
                <a:lnTo>
                  <a:pt x="243" y="744"/>
                </a:lnTo>
                <a:lnTo>
                  <a:pt x="243" y="751"/>
                </a:lnTo>
                <a:lnTo>
                  <a:pt x="243" y="751"/>
                </a:lnTo>
                <a:lnTo>
                  <a:pt x="241" y="763"/>
                </a:lnTo>
                <a:lnTo>
                  <a:pt x="243" y="778"/>
                </a:lnTo>
                <a:lnTo>
                  <a:pt x="244" y="793"/>
                </a:lnTo>
                <a:lnTo>
                  <a:pt x="244" y="801"/>
                </a:lnTo>
                <a:lnTo>
                  <a:pt x="244" y="801"/>
                </a:lnTo>
                <a:lnTo>
                  <a:pt x="241" y="808"/>
                </a:lnTo>
                <a:lnTo>
                  <a:pt x="240" y="811"/>
                </a:lnTo>
                <a:lnTo>
                  <a:pt x="240" y="815"/>
                </a:lnTo>
                <a:lnTo>
                  <a:pt x="240" y="815"/>
                </a:lnTo>
                <a:lnTo>
                  <a:pt x="243" y="819"/>
                </a:lnTo>
                <a:lnTo>
                  <a:pt x="244" y="823"/>
                </a:lnTo>
                <a:lnTo>
                  <a:pt x="244" y="823"/>
                </a:lnTo>
                <a:lnTo>
                  <a:pt x="243" y="835"/>
                </a:lnTo>
                <a:lnTo>
                  <a:pt x="243" y="845"/>
                </a:lnTo>
                <a:lnTo>
                  <a:pt x="243" y="850"/>
                </a:lnTo>
                <a:lnTo>
                  <a:pt x="244" y="854"/>
                </a:lnTo>
                <a:lnTo>
                  <a:pt x="244" y="854"/>
                </a:lnTo>
                <a:lnTo>
                  <a:pt x="246" y="858"/>
                </a:lnTo>
                <a:lnTo>
                  <a:pt x="250" y="863"/>
                </a:lnTo>
                <a:lnTo>
                  <a:pt x="258" y="871"/>
                </a:lnTo>
                <a:lnTo>
                  <a:pt x="258" y="871"/>
                </a:lnTo>
                <a:lnTo>
                  <a:pt x="266" y="875"/>
                </a:lnTo>
                <a:lnTo>
                  <a:pt x="275" y="883"/>
                </a:lnTo>
                <a:lnTo>
                  <a:pt x="286" y="889"/>
                </a:lnTo>
                <a:lnTo>
                  <a:pt x="296" y="893"/>
                </a:lnTo>
                <a:lnTo>
                  <a:pt x="296" y="893"/>
                </a:lnTo>
                <a:lnTo>
                  <a:pt x="306" y="895"/>
                </a:lnTo>
                <a:lnTo>
                  <a:pt x="318" y="897"/>
                </a:lnTo>
                <a:lnTo>
                  <a:pt x="324" y="897"/>
                </a:lnTo>
                <a:lnTo>
                  <a:pt x="329" y="895"/>
                </a:lnTo>
                <a:lnTo>
                  <a:pt x="334" y="893"/>
                </a:lnTo>
                <a:lnTo>
                  <a:pt x="338" y="886"/>
                </a:lnTo>
                <a:lnTo>
                  <a:pt x="338" y="886"/>
                </a:lnTo>
                <a:lnTo>
                  <a:pt x="340" y="877"/>
                </a:lnTo>
                <a:lnTo>
                  <a:pt x="340" y="873"/>
                </a:lnTo>
                <a:lnTo>
                  <a:pt x="339" y="871"/>
                </a:lnTo>
                <a:lnTo>
                  <a:pt x="335" y="866"/>
                </a:lnTo>
                <a:lnTo>
                  <a:pt x="327" y="860"/>
                </a:lnTo>
                <a:lnTo>
                  <a:pt x="327" y="860"/>
                </a:lnTo>
                <a:lnTo>
                  <a:pt x="313" y="846"/>
                </a:lnTo>
                <a:lnTo>
                  <a:pt x="307" y="841"/>
                </a:lnTo>
                <a:lnTo>
                  <a:pt x="307" y="841"/>
                </a:lnTo>
                <a:lnTo>
                  <a:pt x="307" y="837"/>
                </a:lnTo>
                <a:lnTo>
                  <a:pt x="307" y="833"/>
                </a:lnTo>
                <a:lnTo>
                  <a:pt x="307" y="833"/>
                </a:lnTo>
                <a:lnTo>
                  <a:pt x="307" y="833"/>
                </a:lnTo>
                <a:lnTo>
                  <a:pt x="310" y="833"/>
                </a:lnTo>
                <a:lnTo>
                  <a:pt x="311" y="830"/>
                </a:lnTo>
                <a:lnTo>
                  <a:pt x="311" y="826"/>
                </a:lnTo>
                <a:lnTo>
                  <a:pt x="311" y="826"/>
                </a:lnTo>
                <a:lnTo>
                  <a:pt x="311" y="817"/>
                </a:lnTo>
                <a:lnTo>
                  <a:pt x="311" y="816"/>
                </a:lnTo>
                <a:lnTo>
                  <a:pt x="311" y="816"/>
                </a:lnTo>
                <a:lnTo>
                  <a:pt x="313" y="813"/>
                </a:lnTo>
                <a:lnTo>
                  <a:pt x="316" y="810"/>
                </a:lnTo>
                <a:lnTo>
                  <a:pt x="316" y="804"/>
                </a:lnTo>
                <a:lnTo>
                  <a:pt x="316" y="804"/>
                </a:lnTo>
                <a:lnTo>
                  <a:pt x="314" y="751"/>
                </a:lnTo>
                <a:lnTo>
                  <a:pt x="316" y="721"/>
                </a:lnTo>
                <a:lnTo>
                  <a:pt x="316" y="721"/>
                </a:lnTo>
                <a:lnTo>
                  <a:pt x="324" y="721"/>
                </a:lnTo>
                <a:lnTo>
                  <a:pt x="346" y="721"/>
                </a:lnTo>
                <a:lnTo>
                  <a:pt x="358" y="720"/>
                </a:lnTo>
                <a:lnTo>
                  <a:pt x="373" y="716"/>
                </a:lnTo>
                <a:lnTo>
                  <a:pt x="386" y="712"/>
                </a:lnTo>
                <a:lnTo>
                  <a:pt x="400" y="705"/>
                </a:lnTo>
                <a:lnTo>
                  <a:pt x="400" y="705"/>
                </a:lnTo>
                <a:lnTo>
                  <a:pt x="411" y="698"/>
                </a:lnTo>
                <a:lnTo>
                  <a:pt x="419" y="690"/>
                </a:lnTo>
                <a:lnTo>
                  <a:pt x="432" y="677"/>
                </a:lnTo>
                <a:lnTo>
                  <a:pt x="440" y="672"/>
                </a:lnTo>
                <a:lnTo>
                  <a:pt x="446" y="667"/>
                </a:lnTo>
                <a:lnTo>
                  <a:pt x="454" y="664"/>
                </a:lnTo>
                <a:lnTo>
                  <a:pt x="465" y="660"/>
                </a:lnTo>
                <a:lnTo>
                  <a:pt x="465" y="660"/>
                </a:lnTo>
                <a:lnTo>
                  <a:pt x="490" y="656"/>
                </a:lnTo>
                <a:lnTo>
                  <a:pt x="512" y="653"/>
                </a:lnTo>
                <a:lnTo>
                  <a:pt x="520" y="650"/>
                </a:lnTo>
                <a:lnTo>
                  <a:pt x="526" y="649"/>
                </a:lnTo>
                <a:lnTo>
                  <a:pt x="530" y="647"/>
                </a:lnTo>
                <a:lnTo>
                  <a:pt x="530" y="645"/>
                </a:lnTo>
                <a:lnTo>
                  <a:pt x="530" y="644"/>
                </a:lnTo>
                <a:lnTo>
                  <a:pt x="530" y="644"/>
                </a:lnTo>
                <a:lnTo>
                  <a:pt x="525" y="640"/>
                </a:lnTo>
                <a:lnTo>
                  <a:pt x="518" y="636"/>
                </a:lnTo>
                <a:lnTo>
                  <a:pt x="498" y="623"/>
                </a:lnTo>
                <a:lnTo>
                  <a:pt x="480" y="612"/>
                </a:lnTo>
                <a:lnTo>
                  <a:pt x="475" y="609"/>
                </a:lnTo>
                <a:lnTo>
                  <a:pt x="475" y="606"/>
                </a:lnTo>
                <a:lnTo>
                  <a:pt x="475" y="605"/>
                </a:lnTo>
                <a:lnTo>
                  <a:pt x="475" y="605"/>
                </a:lnTo>
                <a:lnTo>
                  <a:pt x="478" y="604"/>
                </a:lnTo>
                <a:lnTo>
                  <a:pt x="481" y="603"/>
                </a:lnTo>
                <a:lnTo>
                  <a:pt x="485" y="602"/>
                </a:lnTo>
                <a:lnTo>
                  <a:pt x="489" y="600"/>
                </a:lnTo>
                <a:lnTo>
                  <a:pt x="491" y="597"/>
                </a:lnTo>
                <a:lnTo>
                  <a:pt x="492" y="589"/>
                </a:lnTo>
                <a:lnTo>
                  <a:pt x="491" y="581"/>
                </a:lnTo>
                <a:lnTo>
                  <a:pt x="489" y="567"/>
                </a:lnTo>
                <a:lnTo>
                  <a:pt x="489" y="567"/>
                </a:lnTo>
                <a:lnTo>
                  <a:pt x="476" y="522"/>
                </a:lnTo>
                <a:lnTo>
                  <a:pt x="471" y="508"/>
                </a:lnTo>
                <a:lnTo>
                  <a:pt x="468" y="502"/>
                </a:lnTo>
                <a:lnTo>
                  <a:pt x="464" y="497"/>
                </a:lnTo>
                <a:lnTo>
                  <a:pt x="464" y="497"/>
                </a:lnTo>
                <a:lnTo>
                  <a:pt x="452" y="483"/>
                </a:lnTo>
                <a:lnTo>
                  <a:pt x="436" y="470"/>
                </a:lnTo>
                <a:lnTo>
                  <a:pt x="420" y="457"/>
                </a:lnTo>
                <a:lnTo>
                  <a:pt x="404" y="446"/>
                </a:lnTo>
                <a:lnTo>
                  <a:pt x="404" y="446"/>
                </a:lnTo>
                <a:lnTo>
                  <a:pt x="391" y="436"/>
                </a:lnTo>
                <a:lnTo>
                  <a:pt x="379" y="425"/>
                </a:lnTo>
                <a:lnTo>
                  <a:pt x="367" y="414"/>
                </a:lnTo>
                <a:lnTo>
                  <a:pt x="367" y="414"/>
                </a:lnTo>
                <a:lnTo>
                  <a:pt x="368" y="408"/>
                </a:lnTo>
                <a:lnTo>
                  <a:pt x="370" y="397"/>
                </a:lnTo>
                <a:lnTo>
                  <a:pt x="370" y="397"/>
                </a:lnTo>
                <a:lnTo>
                  <a:pt x="369" y="390"/>
                </a:lnTo>
                <a:lnTo>
                  <a:pt x="369" y="379"/>
                </a:lnTo>
                <a:lnTo>
                  <a:pt x="367" y="367"/>
                </a:lnTo>
                <a:lnTo>
                  <a:pt x="367" y="367"/>
                </a:lnTo>
                <a:lnTo>
                  <a:pt x="372" y="367"/>
                </a:lnTo>
                <a:lnTo>
                  <a:pt x="381" y="364"/>
                </a:lnTo>
                <a:lnTo>
                  <a:pt x="391" y="360"/>
                </a:lnTo>
                <a:lnTo>
                  <a:pt x="395" y="358"/>
                </a:lnTo>
                <a:lnTo>
                  <a:pt x="397" y="356"/>
                </a:lnTo>
                <a:lnTo>
                  <a:pt x="397" y="356"/>
                </a:lnTo>
                <a:lnTo>
                  <a:pt x="397" y="351"/>
                </a:lnTo>
                <a:lnTo>
                  <a:pt x="396" y="343"/>
                </a:lnTo>
                <a:lnTo>
                  <a:pt x="389" y="328"/>
                </a:lnTo>
                <a:lnTo>
                  <a:pt x="376" y="304"/>
                </a:lnTo>
                <a:lnTo>
                  <a:pt x="376" y="304"/>
                </a:lnTo>
                <a:lnTo>
                  <a:pt x="378" y="302"/>
                </a:lnTo>
                <a:lnTo>
                  <a:pt x="380" y="296"/>
                </a:lnTo>
                <a:lnTo>
                  <a:pt x="383" y="289"/>
                </a:lnTo>
                <a:lnTo>
                  <a:pt x="383" y="285"/>
                </a:lnTo>
                <a:lnTo>
                  <a:pt x="381" y="279"/>
                </a:lnTo>
                <a:lnTo>
                  <a:pt x="381" y="279"/>
                </a:lnTo>
                <a:lnTo>
                  <a:pt x="374" y="262"/>
                </a:lnTo>
                <a:lnTo>
                  <a:pt x="370" y="248"/>
                </a:lnTo>
                <a:lnTo>
                  <a:pt x="370" y="248"/>
                </a:lnTo>
                <a:lnTo>
                  <a:pt x="367" y="231"/>
                </a:lnTo>
                <a:lnTo>
                  <a:pt x="363" y="212"/>
                </a:lnTo>
                <a:lnTo>
                  <a:pt x="363" y="212"/>
                </a:lnTo>
                <a:lnTo>
                  <a:pt x="361" y="202"/>
                </a:lnTo>
                <a:lnTo>
                  <a:pt x="358" y="185"/>
                </a:lnTo>
                <a:lnTo>
                  <a:pt x="358" y="185"/>
                </a:lnTo>
                <a:lnTo>
                  <a:pt x="356" y="155"/>
                </a:lnTo>
                <a:lnTo>
                  <a:pt x="356" y="155"/>
                </a:lnTo>
                <a:lnTo>
                  <a:pt x="355" y="132"/>
                </a:lnTo>
                <a:lnTo>
                  <a:pt x="352" y="117"/>
                </a:lnTo>
                <a:lnTo>
                  <a:pt x="351" y="111"/>
                </a:lnTo>
                <a:lnTo>
                  <a:pt x="350" y="106"/>
                </a:lnTo>
                <a:lnTo>
                  <a:pt x="350" y="106"/>
                </a:lnTo>
                <a:lnTo>
                  <a:pt x="344" y="99"/>
                </a:lnTo>
                <a:lnTo>
                  <a:pt x="336" y="90"/>
                </a:lnTo>
                <a:lnTo>
                  <a:pt x="329" y="83"/>
                </a:lnTo>
                <a:lnTo>
                  <a:pt x="323" y="78"/>
                </a:lnTo>
                <a:lnTo>
                  <a:pt x="323" y="78"/>
                </a:lnTo>
                <a:lnTo>
                  <a:pt x="312" y="72"/>
                </a:lnTo>
                <a:lnTo>
                  <a:pt x="306" y="69"/>
                </a:lnTo>
                <a:lnTo>
                  <a:pt x="306" y="69"/>
                </a:lnTo>
                <a:lnTo>
                  <a:pt x="305" y="56"/>
                </a:lnTo>
                <a:lnTo>
                  <a:pt x="302" y="46"/>
                </a:lnTo>
                <a:lnTo>
                  <a:pt x="300" y="38"/>
                </a:lnTo>
                <a:lnTo>
                  <a:pt x="300" y="38"/>
                </a:lnTo>
                <a:lnTo>
                  <a:pt x="297" y="29"/>
                </a:lnTo>
                <a:lnTo>
                  <a:pt x="296" y="26"/>
                </a:lnTo>
                <a:lnTo>
                  <a:pt x="292" y="22"/>
                </a:lnTo>
                <a:lnTo>
                  <a:pt x="292" y="22"/>
                </a:lnTo>
                <a:lnTo>
                  <a:pt x="284" y="16"/>
                </a:lnTo>
                <a:lnTo>
                  <a:pt x="271" y="9"/>
                </a:lnTo>
                <a:lnTo>
                  <a:pt x="257" y="2"/>
                </a:lnTo>
                <a:lnTo>
                  <a:pt x="251" y="1"/>
                </a:lnTo>
                <a:lnTo>
                  <a:pt x="246" y="0"/>
                </a:lnTo>
                <a:lnTo>
                  <a:pt x="246" y="0"/>
                </a:lnTo>
                <a:lnTo>
                  <a:pt x="239" y="1"/>
                </a:lnTo>
                <a:lnTo>
                  <a:pt x="233" y="2"/>
                </a:lnTo>
                <a:lnTo>
                  <a:pt x="228" y="5"/>
                </a:lnTo>
                <a:lnTo>
                  <a:pt x="221" y="10"/>
                </a:lnTo>
                <a:lnTo>
                  <a:pt x="221" y="10"/>
                </a:lnTo>
                <a:lnTo>
                  <a:pt x="208" y="17"/>
                </a:lnTo>
                <a:lnTo>
                  <a:pt x="204" y="21"/>
                </a:lnTo>
                <a:lnTo>
                  <a:pt x="201" y="26"/>
                </a:lnTo>
                <a:lnTo>
                  <a:pt x="201" y="26"/>
                </a:lnTo>
                <a:lnTo>
                  <a:pt x="195" y="38"/>
                </a:lnTo>
                <a:lnTo>
                  <a:pt x="193" y="44"/>
                </a:lnTo>
                <a:lnTo>
                  <a:pt x="193" y="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2A87369-CF83-4C92-B0CB-5715E553B1FE}"/>
              </a:ext>
            </a:extLst>
          </p:cNvPr>
          <p:cNvSpPr>
            <a:spLocks/>
          </p:cNvSpPr>
          <p:nvPr/>
        </p:nvSpPr>
        <p:spPr bwMode="auto">
          <a:xfrm>
            <a:off x="6254420" y="4897186"/>
            <a:ext cx="1035050" cy="1454150"/>
          </a:xfrm>
          <a:custGeom>
            <a:avLst/>
            <a:gdLst>
              <a:gd name="T0" fmla="*/ 467 w 652"/>
              <a:gd name="T1" fmla="*/ 60 h 916"/>
              <a:gd name="T2" fmla="*/ 505 w 652"/>
              <a:gd name="T3" fmla="*/ 68 h 916"/>
              <a:gd name="T4" fmla="*/ 529 w 652"/>
              <a:gd name="T5" fmla="*/ 94 h 916"/>
              <a:gd name="T6" fmla="*/ 554 w 652"/>
              <a:gd name="T7" fmla="*/ 105 h 916"/>
              <a:gd name="T8" fmla="*/ 563 w 652"/>
              <a:gd name="T9" fmla="*/ 136 h 916"/>
              <a:gd name="T10" fmla="*/ 554 w 652"/>
              <a:gd name="T11" fmla="*/ 200 h 916"/>
              <a:gd name="T12" fmla="*/ 568 w 652"/>
              <a:gd name="T13" fmla="*/ 220 h 916"/>
              <a:gd name="T14" fmla="*/ 573 w 652"/>
              <a:gd name="T15" fmla="*/ 245 h 916"/>
              <a:gd name="T16" fmla="*/ 557 w 652"/>
              <a:gd name="T17" fmla="*/ 262 h 916"/>
              <a:gd name="T18" fmla="*/ 535 w 652"/>
              <a:gd name="T19" fmla="*/ 260 h 916"/>
              <a:gd name="T20" fmla="*/ 488 w 652"/>
              <a:gd name="T21" fmla="*/ 230 h 916"/>
              <a:gd name="T22" fmla="*/ 522 w 652"/>
              <a:gd name="T23" fmla="*/ 296 h 916"/>
              <a:gd name="T24" fmla="*/ 562 w 652"/>
              <a:gd name="T25" fmla="*/ 364 h 916"/>
              <a:gd name="T26" fmla="*/ 616 w 652"/>
              <a:gd name="T27" fmla="*/ 435 h 916"/>
              <a:gd name="T28" fmla="*/ 635 w 652"/>
              <a:gd name="T29" fmla="*/ 470 h 916"/>
              <a:gd name="T30" fmla="*/ 634 w 652"/>
              <a:gd name="T31" fmla="*/ 494 h 916"/>
              <a:gd name="T32" fmla="*/ 630 w 652"/>
              <a:gd name="T33" fmla="*/ 545 h 916"/>
              <a:gd name="T34" fmla="*/ 652 w 652"/>
              <a:gd name="T35" fmla="*/ 584 h 916"/>
              <a:gd name="T36" fmla="*/ 610 w 652"/>
              <a:gd name="T37" fmla="*/ 622 h 916"/>
              <a:gd name="T38" fmla="*/ 445 w 652"/>
              <a:gd name="T39" fmla="*/ 599 h 916"/>
              <a:gd name="T40" fmla="*/ 466 w 652"/>
              <a:gd name="T41" fmla="*/ 623 h 916"/>
              <a:gd name="T42" fmla="*/ 474 w 652"/>
              <a:gd name="T43" fmla="*/ 639 h 916"/>
              <a:gd name="T44" fmla="*/ 505 w 652"/>
              <a:gd name="T45" fmla="*/ 637 h 916"/>
              <a:gd name="T46" fmla="*/ 528 w 652"/>
              <a:gd name="T47" fmla="*/ 638 h 916"/>
              <a:gd name="T48" fmla="*/ 555 w 652"/>
              <a:gd name="T49" fmla="*/ 668 h 916"/>
              <a:gd name="T50" fmla="*/ 532 w 652"/>
              <a:gd name="T51" fmla="*/ 687 h 916"/>
              <a:gd name="T52" fmla="*/ 491 w 652"/>
              <a:gd name="T53" fmla="*/ 685 h 916"/>
              <a:gd name="T54" fmla="*/ 449 w 652"/>
              <a:gd name="T55" fmla="*/ 681 h 916"/>
              <a:gd name="T56" fmla="*/ 381 w 652"/>
              <a:gd name="T57" fmla="*/ 633 h 916"/>
              <a:gd name="T58" fmla="*/ 302 w 652"/>
              <a:gd name="T59" fmla="*/ 648 h 916"/>
              <a:gd name="T60" fmla="*/ 320 w 652"/>
              <a:gd name="T61" fmla="*/ 709 h 916"/>
              <a:gd name="T62" fmla="*/ 366 w 652"/>
              <a:gd name="T63" fmla="*/ 750 h 916"/>
              <a:gd name="T64" fmla="*/ 364 w 652"/>
              <a:gd name="T65" fmla="*/ 766 h 916"/>
              <a:gd name="T66" fmla="*/ 330 w 652"/>
              <a:gd name="T67" fmla="*/ 772 h 916"/>
              <a:gd name="T68" fmla="*/ 278 w 652"/>
              <a:gd name="T69" fmla="*/ 744 h 916"/>
              <a:gd name="T70" fmla="*/ 239 w 652"/>
              <a:gd name="T71" fmla="*/ 707 h 916"/>
              <a:gd name="T72" fmla="*/ 224 w 652"/>
              <a:gd name="T73" fmla="*/ 672 h 916"/>
              <a:gd name="T74" fmla="*/ 210 w 652"/>
              <a:gd name="T75" fmla="*/ 644 h 916"/>
              <a:gd name="T76" fmla="*/ 230 w 652"/>
              <a:gd name="T77" fmla="*/ 797 h 916"/>
              <a:gd name="T78" fmla="*/ 277 w 652"/>
              <a:gd name="T79" fmla="*/ 867 h 916"/>
              <a:gd name="T80" fmla="*/ 286 w 652"/>
              <a:gd name="T81" fmla="*/ 907 h 916"/>
              <a:gd name="T82" fmla="*/ 258 w 652"/>
              <a:gd name="T83" fmla="*/ 916 h 916"/>
              <a:gd name="T84" fmla="*/ 217 w 652"/>
              <a:gd name="T85" fmla="*/ 901 h 916"/>
              <a:gd name="T86" fmla="*/ 180 w 652"/>
              <a:gd name="T87" fmla="*/ 855 h 916"/>
              <a:gd name="T88" fmla="*/ 166 w 652"/>
              <a:gd name="T89" fmla="*/ 830 h 916"/>
              <a:gd name="T90" fmla="*/ 165 w 652"/>
              <a:gd name="T91" fmla="*/ 769 h 916"/>
              <a:gd name="T92" fmla="*/ 137 w 652"/>
              <a:gd name="T93" fmla="*/ 695 h 916"/>
              <a:gd name="T94" fmla="*/ 137 w 652"/>
              <a:gd name="T95" fmla="*/ 651 h 916"/>
              <a:gd name="T96" fmla="*/ 112 w 652"/>
              <a:gd name="T97" fmla="*/ 582 h 916"/>
              <a:gd name="T98" fmla="*/ 65 w 652"/>
              <a:gd name="T99" fmla="*/ 488 h 916"/>
              <a:gd name="T100" fmla="*/ 30 w 652"/>
              <a:gd name="T101" fmla="*/ 392 h 916"/>
              <a:gd name="T102" fmla="*/ 7 w 652"/>
              <a:gd name="T103" fmla="*/ 340 h 916"/>
              <a:gd name="T104" fmla="*/ 0 w 652"/>
              <a:gd name="T105" fmla="*/ 302 h 916"/>
              <a:gd name="T106" fmla="*/ 21 w 652"/>
              <a:gd name="T107" fmla="*/ 251 h 916"/>
              <a:gd name="T108" fmla="*/ 79 w 652"/>
              <a:gd name="T109" fmla="*/ 170 h 916"/>
              <a:gd name="T110" fmla="*/ 198 w 652"/>
              <a:gd name="T111" fmla="*/ 89 h 916"/>
              <a:gd name="T112" fmla="*/ 253 w 652"/>
              <a:gd name="T113" fmla="*/ 41 h 916"/>
              <a:gd name="T114" fmla="*/ 323 w 652"/>
              <a:gd name="T115" fmla="*/ 2 h 916"/>
              <a:gd name="T116" fmla="*/ 378 w 652"/>
              <a:gd name="T117" fmla="*/ 1 h 916"/>
              <a:gd name="T118" fmla="*/ 399 w 652"/>
              <a:gd name="T119" fmla="*/ 18 h 916"/>
              <a:gd name="T120" fmla="*/ 434 w 652"/>
              <a:gd name="T121" fmla="*/ 51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2" h="916">
                <a:moveTo>
                  <a:pt x="439" y="67"/>
                </a:moveTo>
                <a:lnTo>
                  <a:pt x="439" y="67"/>
                </a:lnTo>
                <a:lnTo>
                  <a:pt x="444" y="64"/>
                </a:lnTo>
                <a:lnTo>
                  <a:pt x="459" y="61"/>
                </a:lnTo>
                <a:lnTo>
                  <a:pt x="467" y="60"/>
                </a:lnTo>
                <a:lnTo>
                  <a:pt x="477" y="58"/>
                </a:lnTo>
                <a:lnTo>
                  <a:pt x="487" y="61"/>
                </a:lnTo>
                <a:lnTo>
                  <a:pt x="496" y="63"/>
                </a:lnTo>
                <a:lnTo>
                  <a:pt x="496" y="63"/>
                </a:lnTo>
                <a:lnTo>
                  <a:pt x="505" y="68"/>
                </a:lnTo>
                <a:lnTo>
                  <a:pt x="512" y="73"/>
                </a:lnTo>
                <a:lnTo>
                  <a:pt x="522" y="83"/>
                </a:lnTo>
                <a:lnTo>
                  <a:pt x="528" y="90"/>
                </a:lnTo>
                <a:lnTo>
                  <a:pt x="529" y="94"/>
                </a:lnTo>
                <a:lnTo>
                  <a:pt x="529" y="94"/>
                </a:lnTo>
                <a:lnTo>
                  <a:pt x="533" y="94"/>
                </a:lnTo>
                <a:lnTo>
                  <a:pt x="540" y="95"/>
                </a:lnTo>
                <a:lnTo>
                  <a:pt x="545" y="96"/>
                </a:lnTo>
                <a:lnTo>
                  <a:pt x="549" y="100"/>
                </a:lnTo>
                <a:lnTo>
                  <a:pt x="554" y="105"/>
                </a:lnTo>
                <a:lnTo>
                  <a:pt x="557" y="111"/>
                </a:lnTo>
                <a:lnTo>
                  <a:pt x="557" y="111"/>
                </a:lnTo>
                <a:lnTo>
                  <a:pt x="560" y="119"/>
                </a:lnTo>
                <a:lnTo>
                  <a:pt x="562" y="127"/>
                </a:lnTo>
                <a:lnTo>
                  <a:pt x="563" y="136"/>
                </a:lnTo>
                <a:lnTo>
                  <a:pt x="564" y="145"/>
                </a:lnTo>
                <a:lnTo>
                  <a:pt x="563" y="163"/>
                </a:lnTo>
                <a:lnTo>
                  <a:pt x="560" y="179"/>
                </a:lnTo>
                <a:lnTo>
                  <a:pt x="560" y="179"/>
                </a:lnTo>
                <a:lnTo>
                  <a:pt x="554" y="200"/>
                </a:lnTo>
                <a:lnTo>
                  <a:pt x="551" y="203"/>
                </a:lnTo>
                <a:lnTo>
                  <a:pt x="551" y="203"/>
                </a:lnTo>
                <a:lnTo>
                  <a:pt x="557" y="208"/>
                </a:lnTo>
                <a:lnTo>
                  <a:pt x="562" y="214"/>
                </a:lnTo>
                <a:lnTo>
                  <a:pt x="568" y="220"/>
                </a:lnTo>
                <a:lnTo>
                  <a:pt x="573" y="228"/>
                </a:lnTo>
                <a:lnTo>
                  <a:pt x="575" y="235"/>
                </a:lnTo>
                <a:lnTo>
                  <a:pt x="575" y="239"/>
                </a:lnTo>
                <a:lnTo>
                  <a:pt x="574" y="242"/>
                </a:lnTo>
                <a:lnTo>
                  <a:pt x="573" y="245"/>
                </a:lnTo>
                <a:lnTo>
                  <a:pt x="569" y="248"/>
                </a:lnTo>
                <a:lnTo>
                  <a:pt x="569" y="248"/>
                </a:lnTo>
                <a:lnTo>
                  <a:pt x="563" y="253"/>
                </a:lnTo>
                <a:lnTo>
                  <a:pt x="560" y="257"/>
                </a:lnTo>
                <a:lnTo>
                  <a:pt x="557" y="262"/>
                </a:lnTo>
                <a:lnTo>
                  <a:pt x="556" y="263"/>
                </a:lnTo>
                <a:lnTo>
                  <a:pt x="554" y="263"/>
                </a:lnTo>
                <a:lnTo>
                  <a:pt x="544" y="263"/>
                </a:lnTo>
                <a:lnTo>
                  <a:pt x="544" y="263"/>
                </a:lnTo>
                <a:lnTo>
                  <a:pt x="535" y="260"/>
                </a:lnTo>
                <a:lnTo>
                  <a:pt x="526" y="257"/>
                </a:lnTo>
                <a:lnTo>
                  <a:pt x="517" y="252"/>
                </a:lnTo>
                <a:lnTo>
                  <a:pt x="507" y="246"/>
                </a:lnTo>
                <a:lnTo>
                  <a:pt x="493" y="235"/>
                </a:lnTo>
                <a:lnTo>
                  <a:pt x="488" y="230"/>
                </a:lnTo>
                <a:lnTo>
                  <a:pt x="485" y="242"/>
                </a:lnTo>
                <a:lnTo>
                  <a:pt x="485" y="242"/>
                </a:lnTo>
                <a:lnTo>
                  <a:pt x="501" y="265"/>
                </a:lnTo>
                <a:lnTo>
                  <a:pt x="516" y="286"/>
                </a:lnTo>
                <a:lnTo>
                  <a:pt x="522" y="296"/>
                </a:lnTo>
                <a:lnTo>
                  <a:pt x="526" y="306"/>
                </a:lnTo>
                <a:lnTo>
                  <a:pt x="526" y="306"/>
                </a:lnTo>
                <a:lnTo>
                  <a:pt x="536" y="325"/>
                </a:lnTo>
                <a:lnTo>
                  <a:pt x="549" y="346"/>
                </a:lnTo>
                <a:lnTo>
                  <a:pt x="562" y="364"/>
                </a:lnTo>
                <a:lnTo>
                  <a:pt x="571" y="376"/>
                </a:lnTo>
                <a:lnTo>
                  <a:pt x="571" y="376"/>
                </a:lnTo>
                <a:lnTo>
                  <a:pt x="583" y="391"/>
                </a:lnTo>
                <a:lnTo>
                  <a:pt x="600" y="413"/>
                </a:lnTo>
                <a:lnTo>
                  <a:pt x="616" y="435"/>
                </a:lnTo>
                <a:lnTo>
                  <a:pt x="623" y="446"/>
                </a:lnTo>
                <a:lnTo>
                  <a:pt x="623" y="446"/>
                </a:lnTo>
                <a:lnTo>
                  <a:pt x="627" y="452"/>
                </a:lnTo>
                <a:lnTo>
                  <a:pt x="633" y="464"/>
                </a:lnTo>
                <a:lnTo>
                  <a:pt x="635" y="470"/>
                </a:lnTo>
                <a:lnTo>
                  <a:pt x="636" y="476"/>
                </a:lnTo>
                <a:lnTo>
                  <a:pt x="638" y="482"/>
                </a:lnTo>
                <a:lnTo>
                  <a:pt x="636" y="488"/>
                </a:lnTo>
                <a:lnTo>
                  <a:pt x="636" y="488"/>
                </a:lnTo>
                <a:lnTo>
                  <a:pt x="634" y="494"/>
                </a:lnTo>
                <a:lnTo>
                  <a:pt x="631" y="503"/>
                </a:lnTo>
                <a:lnTo>
                  <a:pt x="629" y="521"/>
                </a:lnTo>
                <a:lnTo>
                  <a:pt x="629" y="537"/>
                </a:lnTo>
                <a:lnTo>
                  <a:pt x="629" y="543"/>
                </a:lnTo>
                <a:lnTo>
                  <a:pt x="630" y="545"/>
                </a:lnTo>
                <a:lnTo>
                  <a:pt x="630" y="545"/>
                </a:lnTo>
                <a:lnTo>
                  <a:pt x="642" y="565"/>
                </a:lnTo>
                <a:lnTo>
                  <a:pt x="650" y="577"/>
                </a:lnTo>
                <a:lnTo>
                  <a:pt x="652" y="582"/>
                </a:lnTo>
                <a:lnTo>
                  <a:pt x="652" y="584"/>
                </a:lnTo>
                <a:lnTo>
                  <a:pt x="652" y="584"/>
                </a:lnTo>
                <a:lnTo>
                  <a:pt x="645" y="592"/>
                </a:lnTo>
                <a:lnTo>
                  <a:pt x="631" y="605"/>
                </a:lnTo>
                <a:lnTo>
                  <a:pt x="616" y="618"/>
                </a:lnTo>
                <a:lnTo>
                  <a:pt x="610" y="622"/>
                </a:lnTo>
                <a:lnTo>
                  <a:pt x="606" y="623"/>
                </a:lnTo>
                <a:lnTo>
                  <a:pt x="606" y="623"/>
                </a:lnTo>
                <a:lnTo>
                  <a:pt x="547" y="628"/>
                </a:lnTo>
                <a:lnTo>
                  <a:pt x="489" y="595"/>
                </a:lnTo>
                <a:lnTo>
                  <a:pt x="445" y="599"/>
                </a:lnTo>
                <a:lnTo>
                  <a:pt x="445" y="599"/>
                </a:lnTo>
                <a:lnTo>
                  <a:pt x="454" y="608"/>
                </a:lnTo>
                <a:lnTo>
                  <a:pt x="461" y="615"/>
                </a:lnTo>
                <a:lnTo>
                  <a:pt x="465" y="620"/>
                </a:lnTo>
                <a:lnTo>
                  <a:pt x="466" y="623"/>
                </a:lnTo>
                <a:lnTo>
                  <a:pt x="466" y="623"/>
                </a:lnTo>
                <a:lnTo>
                  <a:pt x="470" y="631"/>
                </a:lnTo>
                <a:lnTo>
                  <a:pt x="472" y="636"/>
                </a:lnTo>
                <a:lnTo>
                  <a:pt x="474" y="639"/>
                </a:lnTo>
                <a:lnTo>
                  <a:pt x="474" y="639"/>
                </a:lnTo>
                <a:lnTo>
                  <a:pt x="485" y="639"/>
                </a:lnTo>
                <a:lnTo>
                  <a:pt x="494" y="639"/>
                </a:lnTo>
                <a:lnTo>
                  <a:pt x="500" y="639"/>
                </a:lnTo>
                <a:lnTo>
                  <a:pt x="500" y="639"/>
                </a:lnTo>
                <a:lnTo>
                  <a:pt x="505" y="637"/>
                </a:lnTo>
                <a:lnTo>
                  <a:pt x="512" y="633"/>
                </a:lnTo>
                <a:lnTo>
                  <a:pt x="516" y="632"/>
                </a:lnTo>
                <a:lnTo>
                  <a:pt x="519" y="632"/>
                </a:lnTo>
                <a:lnTo>
                  <a:pt x="524" y="634"/>
                </a:lnTo>
                <a:lnTo>
                  <a:pt x="528" y="638"/>
                </a:lnTo>
                <a:lnTo>
                  <a:pt x="528" y="638"/>
                </a:lnTo>
                <a:lnTo>
                  <a:pt x="547" y="656"/>
                </a:lnTo>
                <a:lnTo>
                  <a:pt x="551" y="661"/>
                </a:lnTo>
                <a:lnTo>
                  <a:pt x="554" y="665"/>
                </a:lnTo>
                <a:lnTo>
                  <a:pt x="555" y="668"/>
                </a:lnTo>
                <a:lnTo>
                  <a:pt x="554" y="672"/>
                </a:lnTo>
                <a:lnTo>
                  <a:pt x="554" y="672"/>
                </a:lnTo>
                <a:lnTo>
                  <a:pt x="550" y="676"/>
                </a:lnTo>
                <a:lnTo>
                  <a:pt x="545" y="679"/>
                </a:lnTo>
                <a:lnTo>
                  <a:pt x="532" y="687"/>
                </a:lnTo>
                <a:lnTo>
                  <a:pt x="511" y="694"/>
                </a:lnTo>
                <a:lnTo>
                  <a:pt x="511" y="694"/>
                </a:lnTo>
                <a:lnTo>
                  <a:pt x="508" y="693"/>
                </a:lnTo>
                <a:lnTo>
                  <a:pt x="504" y="692"/>
                </a:lnTo>
                <a:lnTo>
                  <a:pt x="491" y="685"/>
                </a:lnTo>
                <a:lnTo>
                  <a:pt x="478" y="679"/>
                </a:lnTo>
                <a:lnTo>
                  <a:pt x="471" y="676"/>
                </a:lnTo>
                <a:lnTo>
                  <a:pt x="471" y="676"/>
                </a:lnTo>
                <a:lnTo>
                  <a:pt x="465" y="678"/>
                </a:lnTo>
                <a:lnTo>
                  <a:pt x="449" y="681"/>
                </a:lnTo>
                <a:lnTo>
                  <a:pt x="449" y="681"/>
                </a:lnTo>
                <a:lnTo>
                  <a:pt x="434" y="679"/>
                </a:lnTo>
                <a:lnTo>
                  <a:pt x="417" y="677"/>
                </a:lnTo>
                <a:lnTo>
                  <a:pt x="396" y="672"/>
                </a:lnTo>
                <a:lnTo>
                  <a:pt x="381" y="633"/>
                </a:lnTo>
                <a:lnTo>
                  <a:pt x="367" y="626"/>
                </a:lnTo>
                <a:lnTo>
                  <a:pt x="355" y="605"/>
                </a:lnTo>
                <a:lnTo>
                  <a:pt x="295" y="617"/>
                </a:lnTo>
                <a:lnTo>
                  <a:pt x="295" y="617"/>
                </a:lnTo>
                <a:lnTo>
                  <a:pt x="302" y="648"/>
                </a:lnTo>
                <a:lnTo>
                  <a:pt x="308" y="683"/>
                </a:lnTo>
                <a:lnTo>
                  <a:pt x="308" y="683"/>
                </a:lnTo>
                <a:lnTo>
                  <a:pt x="310" y="689"/>
                </a:lnTo>
                <a:lnTo>
                  <a:pt x="314" y="698"/>
                </a:lnTo>
                <a:lnTo>
                  <a:pt x="320" y="709"/>
                </a:lnTo>
                <a:lnTo>
                  <a:pt x="320" y="709"/>
                </a:lnTo>
                <a:lnTo>
                  <a:pt x="330" y="716"/>
                </a:lnTo>
                <a:lnTo>
                  <a:pt x="348" y="733"/>
                </a:lnTo>
                <a:lnTo>
                  <a:pt x="358" y="741"/>
                </a:lnTo>
                <a:lnTo>
                  <a:pt x="366" y="750"/>
                </a:lnTo>
                <a:lnTo>
                  <a:pt x="371" y="757"/>
                </a:lnTo>
                <a:lnTo>
                  <a:pt x="372" y="760"/>
                </a:lnTo>
                <a:lnTo>
                  <a:pt x="371" y="761"/>
                </a:lnTo>
                <a:lnTo>
                  <a:pt x="371" y="761"/>
                </a:lnTo>
                <a:lnTo>
                  <a:pt x="364" y="766"/>
                </a:lnTo>
                <a:lnTo>
                  <a:pt x="359" y="768"/>
                </a:lnTo>
                <a:lnTo>
                  <a:pt x="351" y="771"/>
                </a:lnTo>
                <a:lnTo>
                  <a:pt x="345" y="772"/>
                </a:lnTo>
                <a:lnTo>
                  <a:pt x="337" y="772"/>
                </a:lnTo>
                <a:lnTo>
                  <a:pt x="330" y="772"/>
                </a:lnTo>
                <a:lnTo>
                  <a:pt x="321" y="769"/>
                </a:lnTo>
                <a:lnTo>
                  <a:pt x="321" y="769"/>
                </a:lnTo>
                <a:lnTo>
                  <a:pt x="306" y="762"/>
                </a:lnTo>
                <a:lnTo>
                  <a:pt x="292" y="754"/>
                </a:lnTo>
                <a:lnTo>
                  <a:pt x="278" y="744"/>
                </a:lnTo>
                <a:lnTo>
                  <a:pt x="267" y="732"/>
                </a:lnTo>
                <a:lnTo>
                  <a:pt x="267" y="732"/>
                </a:lnTo>
                <a:lnTo>
                  <a:pt x="258" y="722"/>
                </a:lnTo>
                <a:lnTo>
                  <a:pt x="249" y="715"/>
                </a:lnTo>
                <a:lnTo>
                  <a:pt x="239" y="707"/>
                </a:lnTo>
                <a:lnTo>
                  <a:pt x="239" y="707"/>
                </a:lnTo>
                <a:lnTo>
                  <a:pt x="236" y="701"/>
                </a:lnTo>
                <a:lnTo>
                  <a:pt x="230" y="690"/>
                </a:lnTo>
                <a:lnTo>
                  <a:pt x="226" y="679"/>
                </a:lnTo>
                <a:lnTo>
                  <a:pt x="224" y="672"/>
                </a:lnTo>
                <a:lnTo>
                  <a:pt x="224" y="672"/>
                </a:lnTo>
                <a:lnTo>
                  <a:pt x="225" y="668"/>
                </a:lnTo>
                <a:lnTo>
                  <a:pt x="225" y="662"/>
                </a:lnTo>
                <a:lnTo>
                  <a:pt x="224" y="654"/>
                </a:lnTo>
                <a:lnTo>
                  <a:pt x="210" y="644"/>
                </a:lnTo>
                <a:lnTo>
                  <a:pt x="210" y="644"/>
                </a:lnTo>
                <a:lnTo>
                  <a:pt x="220" y="701"/>
                </a:lnTo>
                <a:lnTo>
                  <a:pt x="227" y="744"/>
                </a:lnTo>
                <a:lnTo>
                  <a:pt x="230" y="769"/>
                </a:lnTo>
                <a:lnTo>
                  <a:pt x="230" y="797"/>
                </a:lnTo>
                <a:lnTo>
                  <a:pt x="230" y="797"/>
                </a:lnTo>
                <a:lnTo>
                  <a:pt x="254" y="830"/>
                </a:lnTo>
                <a:lnTo>
                  <a:pt x="270" y="855"/>
                </a:lnTo>
                <a:lnTo>
                  <a:pt x="277" y="867"/>
                </a:lnTo>
                <a:lnTo>
                  <a:pt x="277" y="867"/>
                </a:lnTo>
                <a:lnTo>
                  <a:pt x="283" y="884"/>
                </a:lnTo>
                <a:lnTo>
                  <a:pt x="286" y="896"/>
                </a:lnTo>
                <a:lnTo>
                  <a:pt x="286" y="901"/>
                </a:lnTo>
                <a:lnTo>
                  <a:pt x="286" y="907"/>
                </a:lnTo>
                <a:lnTo>
                  <a:pt x="286" y="907"/>
                </a:lnTo>
                <a:lnTo>
                  <a:pt x="283" y="911"/>
                </a:lnTo>
                <a:lnTo>
                  <a:pt x="278" y="913"/>
                </a:lnTo>
                <a:lnTo>
                  <a:pt x="272" y="916"/>
                </a:lnTo>
                <a:lnTo>
                  <a:pt x="265" y="916"/>
                </a:lnTo>
                <a:lnTo>
                  <a:pt x="258" y="916"/>
                </a:lnTo>
                <a:lnTo>
                  <a:pt x="249" y="914"/>
                </a:lnTo>
                <a:lnTo>
                  <a:pt x="241" y="912"/>
                </a:lnTo>
                <a:lnTo>
                  <a:pt x="231" y="908"/>
                </a:lnTo>
                <a:lnTo>
                  <a:pt x="231" y="908"/>
                </a:lnTo>
                <a:lnTo>
                  <a:pt x="217" y="901"/>
                </a:lnTo>
                <a:lnTo>
                  <a:pt x="208" y="894"/>
                </a:lnTo>
                <a:lnTo>
                  <a:pt x="200" y="884"/>
                </a:lnTo>
                <a:lnTo>
                  <a:pt x="191" y="869"/>
                </a:lnTo>
                <a:lnTo>
                  <a:pt x="191" y="869"/>
                </a:lnTo>
                <a:lnTo>
                  <a:pt x="180" y="855"/>
                </a:lnTo>
                <a:lnTo>
                  <a:pt x="172" y="846"/>
                </a:lnTo>
                <a:lnTo>
                  <a:pt x="168" y="839"/>
                </a:lnTo>
                <a:lnTo>
                  <a:pt x="166" y="835"/>
                </a:lnTo>
                <a:lnTo>
                  <a:pt x="166" y="830"/>
                </a:lnTo>
                <a:lnTo>
                  <a:pt x="166" y="830"/>
                </a:lnTo>
                <a:lnTo>
                  <a:pt x="168" y="807"/>
                </a:lnTo>
                <a:lnTo>
                  <a:pt x="169" y="784"/>
                </a:lnTo>
                <a:lnTo>
                  <a:pt x="169" y="784"/>
                </a:lnTo>
                <a:lnTo>
                  <a:pt x="168" y="779"/>
                </a:lnTo>
                <a:lnTo>
                  <a:pt x="165" y="769"/>
                </a:lnTo>
                <a:lnTo>
                  <a:pt x="154" y="746"/>
                </a:lnTo>
                <a:lnTo>
                  <a:pt x="143" y="720"/>
                </a:lnTo>
                <a:lnTo>
                  <a:pt x="140" y="706"/>
                </a:lnTo>
                <a:lnTo>
                  <a:pt x="137" y="695"/>
                </a:lnTo>
                <a:lnTo>
                  <a:pt x="137" y="695"/>
                </a:lnTo>
                <a:lnTo>
                  <a:pt x="132" y="676"/>
                </a:lnTo>
                <a:lnTo>
                  <a:pt x="129" y="662"/>
                </a:lnTo>
                <a:lnTo>
                  <a:pt x="125" y="651"/>
                </a:lnTo>
                <a:lnTo>
                  <a:pt x="137" y="651"/>
                </a:lnTo>
                <a:lnTo>
                  <a:pt x="137" y="651"/>
                </a:lnTo>
                <a:lnTo>
                  <a:pt x="136" y="645"/>
                </a:lnTo>
                <a:lnTo>
                  <a:pt x="131" y="628"/>
                </a:lnTo>
                <a:lnTo>
                  <a:pt x="127" y="615"/>
                </a:lnTo>
                <a:lnTo>
                  <a:pt x="121" y="600"/>
                </a:lnTo>
                <a:lnTo>
                  <a:pt x="112" y="582"/>
                </a:lnTo>
                <a:lnTo>
                  <a:pt x="101" y="562"/>
                </a:lnTo>
                <a:lnTo>
                  <a:pt x="101" y="562"/>
                </a:lnTo>
                <a:lnTo>
                  <a:pt x="87" y="541"/>
                </a:lnTo>
                <a:lnTo>
                  <a:pt x="76" y="515"/>
                </a:lnTo>
                <a:lnTo>
                  <a:pt x="65" y="488"/>
                </a:lnTo>
                <a:lnTo>
                  <a:pt x="56" y="461"/>
                </a:lnTo>
                <a:lnTo>
                  <a:pt x="40" y="416"/>
                </a:lnTo>
                <a:lnTo>
                  <a:pt x="34" y="401"/>
                </a:lnTo>
                <a:lnTo>
                  <a:pt x="30" y="392"/>
                </a:lnTo>
                <a:lnTo>
                  <a:pt x="30" y="392"/>
                </a:lnTo>
                <a:lnTo>
                  <a:pt x="24" y="379"/>
                </a:lnTo>
                <a:lnTo>
                  <a:pt x="17" y="362"/>
                </a:lnTo>
                <a:lnTo>
                  <a:pt x="8" y="341"/>
                </a:lnTo>
                <a:lnTo>
                  <a:pt x="8" y="341"/>
                </a:lnTo>
                <a:lnTo>
                  <a:pt x="7" y="340"/>
                </a:lnTo>
                <a:lnTo>
                  <a:pt x="3" y="332"/>
                </a:lnTo>
                <a:lnTo>
                  <a:pt x="1" y="327"/>
                </a:lnTo>
                <a:lnTo>
                  <a:pt x="0" y="320"/>
                </a:lnTo>
                <a:lnTo>
                  <a:pt x="0" y="312"/>
                </a:lnTo>
                <a:lnTo>
                  <a:pt x="0" y="302"/>
                </a:lnTo>
                <a:lnTo>
                  <a:pt x="0" y="302"/>
                </a:lnTo>
                <a:lnTo>
                  <a:pt x="1" y="296"/>
                </a:lnTo>
                <a:lnTo>
                  <a:pt x="3" y="287"/>
                </a:lnTo>
                <a:lnTo>
                  <a:pt x="11" y="270"/>
                </a:lnTo>
                <a:lnTo>
                  <a:pt x="21" y="251"/>
                </a:lnTo>
                <a:lnTo>
                  <a:pt x="34" y="230"/>
                </a:lnTo>
                <a:lnTo>
                  <a:pt x="47" y="211"/>
                </a:lnTo>
                <a:lnTo>
                  <a:pt x="59" y="194"/>
                </a:lnTo>
                <a:lnTo>
                  <a:pt x="71" y="179"/>
                </a:lnTo>
                <a:lnTo>
                  <a:pt x="79" y="170"/>
                </a:lnTo>
                <a:lnTo>
                  <a:pt x="79" y="170"/>
                </a:lnTo>
                <a:lnTo>
                  <a:pt x="90" y="163"/>
                </a:lnTo>
                <a:lnTo>
                  <a:pt x="107" y="151"/>
                </a:lnTo>
                <a:lnTo>
                  <a:pt x="152" y="120"/>
                </a:lnTo>
                <a:lnTo>
                  <a:pt x="198" y="89"/>
                </a:lnTo>
                <a:lnTo>
                  <a:pt x="217" y="74"/>
                </a:lnTo>
                <a:lnTo>
                  <a:pt x="230" y="62"/>
                </a:lnTo>
                <a:lnTo>
                  <a:pt x="230" y="62"/>
                </a:lnTo>
                <a:lnTo>
                  <a:pt x="241" y="52"/>
                </a:lnTo>
                <a:lnTo>
                  <a:pt x="253" y="41"/>
                </a:lnTo>
                <a:lnTo>
                  <a:pt x="266" y="32"/>
                </a:lnTo>
                <a:lnTo>
                  <a:pt x="281" y="22"/>
                </a:lnTo>
                <a:lnTo>
                  <a:pt x="295" y="13"/>
                </a:lnTo>
                <a:lnTo>
                  <a:pt x="310" y="6"/>
                </a:lnTo>
                <a:lnTo>
                  <a:pt x="323" y="2"/>
                </a:lnTo>
                <a:lnTo>
                  <a:pt x="336" y="0"/>
                </a:lnTo>
                <a:lnTo>
                  <a:pt x="336" y="0"/>
                </a:lnTo>
                <a:lnTo>
                  <a:pt x="355" y="0"/>
                </a:lnTo>
                <a:lnTo>
                  <a:pt x="372" y="1"/>
                </a:lnTo>
                <a:lnTo>
                  <a:pt x="378" y="1"/>
                </a:lnTo>
                <a:lnTo>
                  <a:pt x="384" y="4"/>
                </a:lnTo>
                <a:lnTo>
                  <a:pt x="388" y="6"/>
                </a:lnTo>
                <a:lnTo>
                  <a:pt x="392" y="8"/>
                </a:lnTo>
                <a:lnTo>
                  <a:pt x="392" y="8"/>
                </a:lnTo>
                <a:lnTo>
                  <a:pt x="399" y="18"/>
                </a:lnTo>
                <a:lnTo>
                  <a:pt x="410" y="28"/>
                </a:lnTo>
                <a:lnTo>
                  <a:pt x="429" y="45"/>
                </a:lnTo>
                <a:lnTo>
                  <a:pt x="429" y="45"/>
                </a:lnTo>
                <a:lnTo>
                  <a:pt x="433" y="49"/>
                </a:lnTo>
                <a:lnTo>
                  <a:pt x="434" y="51"/>
                </a:lnTo>
                <a:lnTo>
                  <a:pt x="437" y="58"/>
                </a:lnTo>
                <a:lnTo>
                  <a:pt x="439" y="67"/>
                </a:lnTo>
                <a:lnTo>
                  <a:pt x="439" y="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AA0CC1D8-42B4-4594-B469-A8C8C9A0DD72}"/>
              </a:ext>
            </a:extLst>
          </p:cNvPr>
          <p:cNvSpPr>
            <a:spLocks noEditPoints="1"/>
          </p:cNvSpPr>
          <p:nvPr/>
        </p:nvSpPr>
        <p:spPr bwMode="auto">
          <a:xfrm>
            <a:off x="8097642" y="4740452"/>
            <a:ext cx="1064061" cy="1580722"/>
          </a:xfrm>
          <a:custGeom>
            <a:avLst/>
            <a:gdLst>
              <a:gd name="T0" fmla="*/ 251 w 727"/>
              <a:gd name="T1" fmla="*/ 213 h 1080"/>
              <a:gd name="T2" fmla="*/ 282 w 727"/>
              <a:gd name="T3" fmla="*/ 208 h 1080"/>
              <a:gd name="T4" fmla="*/ 239 w 727"/>
              <a:gd name="T5" fmla="*/ 327 h 1080"/>
              <a:gd name="T6" fmla="*/ 206 w 727"/>
              <a:gd name="T7" fmla="*/ 419 h 1080"/>
              <a:gd name="T8" fmla="*/ 178 w 727"/>
              <a:gd name="T9" fmla="*/ 442 h 1080"/>
              <a:gd name="T10" fmla="*/ 190 w 727"/>
              <a:gd name="T11" fmla="*/ 463 h 1080"/>
              <a:gd name="T12" fmla="*/ 189 w 727"/>
              <a:gd name="T13" fmla="*/ 494 h 1080"/>
              <a:gd name="T14" fmla="*/ 136 w 727"/>
              <a:gd name="T15" fmla="*/ 576 h 1080"/>
              <a:gd name="T16" fmla="*/ 128 w 727"/>
              <a:gd name="T17" fmla="*/ 600 h 1080"/>
              <a:gd name="T18" fmla="*/ 2 w 727"/>
              <a:gd name="T19" fmla="*/ 916 h 1080"/>
              <a:gd name="T20" fmla="*/ 286 w 727"/>
              <a:gd name="T21" fmla="*/ 1005 h 1080"/>
              <a:gd name="T22" fmla="*/ 282 w 727"/>
              <a:gd name="T23" fmla="*/ 949 h 1080"/>
              <a:gd name="T24" fmla="*/ 199 w 727"/>
              <a:gd name="T25" fmla="*/ 594 h 1080"/>
              <a:gd name="T26" fmla="*/ 242 w 727"/>
              <a:gd name="T27" fmla="*/ 512 h 1080"/>
              <a:gd name="T28" fmla="*/ 295 w 727"/>
              <a:gd name="T29" fmla="*/ 476 h 1080"/>
              <a:gd name="T30" fmla="*/ 276 w 727"/>
              <a:gd name="T31" fmla="*/ 467 h 1080"/>
              <a:gd name="T32" fmla="*/ 418 w 727"/>
              <a:gd name="T33" fmla="*/ 373 h 1080"/>
              <a:gd name="T34" fmla="*/ 469 w 727"/>
              <a:gd name="T35" fmla="*/ 415 h 1080"/>
              <a:gd name="T36" fmla="*/ 446 w 727"/>
              <a:gd name="T37" fmla="*/ 498 h 1080"/>
              <a:gd name="T38" fmla="*/ 426 w 727"/>
              <a:gd name="T39" fmla="*/ 595 h 1080"/>
              <a:gd name="T40" fmla="*/ 407 w 727"/>
              <a:gd name="T41" fmla="*/ 748 h 1080"/>
              <a:gd name="T42" fmla="*/ 363 w 727"/>
              <a:gd name="T43" fmla="*/ 881 h 1080"/>
              <a:gd name="T44" fmla="*/ 338 w 727"/>
              <a:gd name="T45" fmla="*/ 992 h 1080"/>
              <a:gd name="T46" fmla="*/ 312 w 727"/>
              <a:gd name="T47" fmla="*/ 1000 h 1080"/>
              <a:gd name="T48" fmla="*/ 311 w 727"/>
              <a:gd name="T49" fmla="*/ 1037 h 1080"/>
              <a:gd name="T50" fmla="*/ 356 w 727"/>
              <a:gd name="T51" fmla="*/ 1069 h 1080"/>
              <a:gd name="T52" fmla="*/ 412 w 727"/>
              <a:gd name="T53" fmla="*/ 1078 h 1080"/>
              <a:gd name="T54" fmla="*/ 434 w 727"/>
              <a:gd name="T55" fmla="*/ 1019 h 1080"/>
              <a:gd name="T56" fmla="*/ 493 w 727"/>
              <a:gd name="T57" fmla="*/ 1038 h 1080"/>
              <a:gd name="T58" fmla="*/ 535 w 727"/>
              <a:gd name="T59" fmla="*/ 1064 h 1080"/>
              <a:gd name="T60" fmla="*/ 595 w 727"/>
              <a:gd name="T61" fmla="*/ 1067 h 1080"/>
              <a:gd name="T62" fmla="*/ 607 w 727"/>
              <a:gd name="T63" fmla="*/ 1031 h 1080"/>
              <a:gd name="T64" fmla="*/ 613 w 727"/>
              <a:gd name="T65" fmla="*/ 979 h 1080"/>
              <a:gd name="T66" fmla="*/ 613 w 727"/>
              <a:gd name="T67" fmla="*/ 960 h 1080"/>
              <a:gd name="T68" fmla="*/ 636 w 727"/>
              <a:gd name="T69" fmla="*/ 922 h 1080"/>
              <a:gd name="T70" fmla="*/ 629 w 727"/>
              <a:gd name="T71" fmla="*/ 835 h 1080"/>
              <a:gd name="T72" fmla="*/ 664 w 727"/>
              <a:gd name="T73" fmla="*/ 674 h 1080"/>
              <a:gd name="T74" fmla="*/ 726 w 727"/>
              <a:gd name="T75" fmla="*/ 427 h 1080"/>
              <a:gd name="T76" fmla="*/ 713 w 727"/>
              <a:gd name="T77" fmla="*/ 345 h 1080"/>
              <a:gd name="T78" fmla="*/ 694 w 727"/>
              <a:gd name="T79" fmla="*/ 281 h 1080"/>
              <a:gd name="T80" fmla="*/ 689 w 727"/>
              <a:gd name="T81" fmla="*/ 261 h 1080"/>
              <a:gd name="T82" fmla="*/ 616 w 727"/>
              <a:gd name="T83" fmla="*/ 145 h 1080"/>
              <a:gd name="T84" fmla="*/ 580 w 727"/>
              <a:gd name="T85" fmla="*/ 107 h 1080"/>
              <a:gd name="T86" fmla="*/ 532 w 727"/>
              <a:gd name="T87" fmla="*/ 82 h 1080"/>
              <a:gd name="T88" fmla="*/ 464 w 727"/>
              <a:gd name="T89" fmla="*/ 73 h 1080"/>
              <a:gd name="T90" fmla="*/ 440 w 727"/>
              <a:gd name="T91" fmla="*/ 50 h 1080"/>
              <a:gd name="T92" fmla="*/ 409 w 727"/>
              <a:gd name="T93" fmla="*/ 50 h 1080"/>
              <a:gd name="T94" fmla="*/ 361 w 727"/>
              <a:gd name="T95" fmla="*/ 12 h 1080"/>
              <a:gd name="T96" fmla="*/ 323 w 727"/>
              <a:gd name="T97" fmla="*/ 5 h 1080"/>
              <a:gd name="T98" fmla="*/ 247 w 727"/>
              <a:gd name="T99" fmla="*/ 49 h 1080"/>
              <a:gd name="T100" fmla="*/ 259 w 727"/>
              <a:gd name="T101" fmla="*/ 134 h 1080"/>
              <a:gd name="T102" fmla="*/ 221 w 727"/>
              <a:gd name="T103" fmla="*/ 900 h 1080"/>
              <a:gd name="T104" fmla="*/ 191 w 727"/>
              <a:gd name="T105" fmla="*/ 625 h 1080"/>
              <a:gd name="T106" fmla="*/ 122 w 727"/>
              <a:gd name="T107" fmla="*/ 720 h 1080"/>
              <a:gd name="T108" fmla="*/ 130 w 727"/>
              <a:gd name="T109" fmla="*/ 625 h 1080"/>
              <a:gd name="T110" fmla="*/ 145 w 727"/>
              <a:gd name="T111" fmla="*/ 710 h 1080"/>
              <a:gd name="T112" fmla="*/ 525 w 727"/>
              <a:gd name="T113" fmla="*/ 805 h 1080"/>
              <a:gd name="T114" fmla="*/ 533 w 727"/>
              <a:gd name="T115" fmla="*/ 855 h 1080"/>
              <a:gd name="T116" fmla="*/ 507 w 727"/>
              <a:gd name="T117" fmla="*/ 881 h 1080"/>
              <a:gd name="T118" fmla="*/ 505 w 727"/>
              <a:gd name="T119" fmla="*/ 82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7" h="1080">
                <a:moveTo>
                  <a:pt x="264" y="157"/>
                </a:moveTo>
                <a:lnTo>
                  <a:pt x="264" y="157"/>
                </a:lnTo>
                <a:lnTo>
                  <a:pt x="252" y="196"/>
                </a:lnTo>
                <a:lnTo>
                  <a:pt x="252" y="196"/>
                </a:lnTo>
                <a:lnTo>
                  <a:pt x="251" y="202"/>
                </a:lnTo>
                <a:lnTo>
                  <a:pt x="251" y="207"/>
                </a:lnTo>
                <a:lnTo>
                  <a:pt x="251" y="213"/>
                </a:lnTo>
                <a:lnTo>
                  <a:pt x="252" y="214"/>
                </a:lnTo>
                <a:lnTo>
                  <a:pt x="253" y="215"/>
                </a:lnTo>
                <a:lnTo>
                  <a:pt x="253" y="215"/>
                </a:lnTo>
                <a:lnTo>
                  <a:pt x="257" y="215"/>
                </a:lnTo>
                <a:lnTo>
                  <a:pt x="261" y="215"/>
                </a:lnTo>
                <a:lnTo>
                  <a:pt x="270" y="213"/>
                </a:lnTo>
                <a:lnTo>
                  <a:pt x="282" y="208"/>
                </a:lnTo>
                <a:lnTo>
                  <a:pt x="276" y="262"/>
                </a:lnTo>
                <a:lnTo>
                  <a:pt x="276" y="262"/>
                </a:lnTo>
                <a:lnTo>
                  <a:pt x="264" y="286"/>
                </a:lnTo>
                <a:lnTo>
                  <a:pt x="252" y="305"/>
                </a:lnTo>
                <a:lnTo>
                  <a:pt x="243" y="321"/>
                </a:lnTo>
                <a:lnTo>
                  <a:pt x="243" y="321"/>
                </a:lnTo>
                <a:lnTo>
                  <a:pt x="239" y="327"/>
                </a:lnTo>
                <a:lnTo>
                  <a:pt x="237" y="332"/>
                </a:lnTo>
                <a:lnTo>
                  <a:pt x="236" y="336"/>
                </a:lnTo>
                <a:lnTo>
                  <a:pt x="237" y="339"/>
                </a:lnTo>
                <a:lnTo>
                  <a:pt x="238" y="344"/>
                </a:lnTo>
                <a:lnTo>
                  <a:pt x="239" y="345"/>
                </a:lnTo>
                <a:lnTo>
                  <a:pt x="206" y="419"/>
                </a:lnTo>
                <a:lnTo>
                  <a:pt x="206" y="419"/>
                </a:lnTo>
                <a:lnTo>
                  <a:pt x="194" y="419"/>
                </a:lnTo>
                <a:lnTo>
                  <a:pt x="186" y="419"/>
                </a:lnTo>
                <a:lnTo>
                  <a:pt x="183" y="420"/>
                </a:lnTo>
                <a:lnTo>
                  <a:pt x="182" y="421"/>
                </a:lnTo>
                <a:lnTo>
                  <a:pt x="182" y="421"/>
                </a:lnTo>
                <a:lnTo>
                  <a:pt x="180" y="433"/>
                </a:lnTo>
                <a:lnTo>
                  <a:pt x="178" y="442"/>
                </a:lnTo>
                <a:lnTo>
                  <a:pt x="178" y="446"/>
                </a:lnTo>
                <a:lnTo>
                  <a:pt x="180" y="450"/>
                </a:lnTo>
                <a:lnTo>
                  <a:pt x="180" y="450"/>
                </a:lnTo>
                <a:lnTo>
                  <a:pt x="182" y="455"/>
                </a:lnTo>
                <a:lnTo>
                  <a:pt x="186" y="460"/>
                </a:lnTo>
                <a:lnTo>
                  <a:pt x="190" y="463"/>
                </a:lnTo>
                <a:lnTo>
                  <a:pt x="190" y="463"/>
                </a:lnTo>
                <a:lnTo>
                  <a:pt x="187" y="473"/>
                </a:lnTo>
                <a:lnTo>
                  <a:pt x="186" y="481"/>
                </a:lnTo>
                <a:lnTo>
                  <a:pt x="186" y="485"/>
                </a:lnTo>
                <a:lnTo>
                  <a:pt x="187" y="487"/>
                </a:lnTo>
                <a:lnTo>
                  <a:pt x="187" y="487"/>
                </a:lnTo>
                <a:lnTo>
                  <a:pt x="189" y="492"/>
                </a:lnTo>
                <a:lnTo>
                  <a:pt x="189" y="494"/>
                </a:lnTo>
                <a:lnTo>
                  <a:pt x="188" y="496"/>
                </a:lnTo>
                <a:lnTo>
                  <a:pt x="194" y="515"/>
                </a:lnTo>
                <a:lnTo>
                  <a:pt x="194" y="515"/>
                </a:lnTo>
                <a:lnTo>
                  <a:pt x="168" y="543"/>
                </a:lnTo>
                <a:lnTo>
                  <a:pt x="149" y="564"/>
                </a:lnTo>
                <a:lnTo>
                  <a:pt x="136" y="576"/>
                </a:lnTo>
                <a:lnTo>
                  <a:pt x="136" y="576"/>
                </a:lnTo>
                <a:lnTo>
                  <a:pt x="131" y="583"/>
                </a:lnTo>
                <a:lnTo>
                  <a:pt x="127" y="588"/>
                </a:lnTo>
                <a:lnTo>
                  <a:pt x="126" y="594"/>
                </a:lnTo>
                <a:lnTo>
                  <a:pt x="127" y="596"/>
                </a:lnTo>
                <a:lnTo>
                  <a:pt x="127" y="596"/>
                </a:lnTo>
                <a:lnTo>
                  <a:pt x="128" y="598"/>
                </a:lnTo>
                <a:lnTo>
                  <a:pt x="128" y="600"/>
                </a:lnTo>
                <a:lnTo>
                  <a:pt x="127" y="605"/>
                </a:lnTo>
                <a:lnTo>
                  <a:pt x="124" y="611"/>
                </a:lnTo>
                <a:lnTo>
                  <a:pt x="22" y="861"/>
                </a:lnTo>
                <a:lnTo>
                  <a:pt x="22" y="861"/>
                </a:lnTo>
                <a:lnTo>
                  <a:pt x="14" y="881"/>
                </a:lnTo>
                <a:lnTo>
                  <a:pt x="7" y="899"/>
                </a:lnTo>
                <a:lnTo>
                  <a:pt x="2" y="916"/>
                </a:lnTo>
                <a:lnTo>
                  <a:pt x="2" y="916"/>
                </a:lnTo>
                <a:lnTo>
                  <a:pt x="1" y="924"/>
                </a:lnTo>
                <a:lnTo>
                  <a:pt x="0" y="935"/>
                </a:lnTo>
                <a:lnTo>
                  <a:pt x="0" y="958"/>
                </a:lnTo>
                <a:lnTo>
                  <a:pt x="2" y="987"/>
                </a:lnTo>
                <a:lnTo>
                  <a:pt x="172" y="1028"/>
                </a:lnTo>
                <a:lnTo>
                  <a:pt x="286" y="1005"/>
                </a:lnTo>
                <a:lnTo>
                  <a:pt x="286" y="1005"/>
                </a:lnTo>
                <a:lnTo>
                  <a:pt x="287" y="1000"/>
                </a:lnTo>
                <a:lnTo>
                  <a:pt x="288" y="987"/>
                </a:lnTo>
                <a:lnTo>
                  <a:pt x="288" y="977"/>
                </a:lnTo>
                <a:lnTo>
                  <a:pt x="287" y="968"/>
                </a:lnTo>
                <a:lnTo>
                  <a:pt x="284" y="958"/>
                </a:lnTo>
                <a:lnTo>
                  <a:pt x="282" y="949"/>
                </a:lnTo>
                <a:lnTo>
                  <a:pt x="282" y="949"/>
                </a:lnTo>
                <a:lnTo>
                  <a:pt x="264" y="907"/>
                </a:lnTo>
                <a:lnTo>
                  <a:pt x="250" y="631"/>
                </a:lnTo>
                <a:lnTo>
                  <a:pt x="238" y="608"/>
                </a:lnTo>
                <a:lnTo>
                  <a:pt x="190" y="606"/>
                </a:lnTo>
                <a:lnTo>
                  <a:pt x="190" y="606"/>
                </a:lnTo>
                <a:lnTo>
                  <a:pt x="199" y="594"/>
                </a:lnTo>
                <a:lnTo>
                  <a:pt x="205" y="583"/>
                </a:lnTo>
                <a:lnTo>
                  <a:pt x="208" y="576"/>
                </a:lnTo>
                <a:lnTo>
                  <a:pt x="208" y="576"/>
                </a:lnTo>
                <a:lnTo>
                  <a:pt x="219" y="533"/>
                </a:lnTo>
                <a:lnTo>
                  <a:pt x="219" y="533"/>
                </a:lnTo>
                <a:lnTo>
                  <a:pt x="242" y="512"/>
                </a:lnTo>
                <a:lnTo>
                  <a:pt x="242" y="512"/>
                </a:lnTo>
                <a:lnTo>
                  <a:pt x="251" y="505"/>
                </a:lnTo>
                <a:lnTo>
                  <a:pt x="261" y="500"/>
                </a:lnTo>
                <a:lnTo>
                  <a:pt x="269" y="496"/>
                </a:lnTo>
                <a:lnTo>
                  <a:pt x="269" y="496"/>
                </a:lnTo>
                <a:lnTo>
                  <a:pt x="278" y="490"/>
                </a:lnTo>
                <a:lnTo>
                  <a:pt x="288" y="483"/>
                </a:lnTo>
                <a:lnTo>
                  <a:pt x="295" y="476"/>
                </a:lnTo>
                <a:lnTo>
                  <a:pt x="296" y="473"/>
                </a:lnTo>
                <a:lnTo>
                  <a:pt x="296" y="470"/>
                </a:lnTo>
                <a:lnTo>
                  <a:pt x="296" y="470"/>
                </a:lnTo>
                <a:lnTo>
                  <a:pt x="294" y="469"/>
                </a:lnTo>
                <a:lnTo>
                  <a:pt x="292" y="468"/>
                </a:lnTo>
                <a:lnTo>
                  <a:pt x="284" y="467"/>
                </a:lnTo>
                <a:lnTo>
                  <a:pt x="276" y="467"/>
                </a:lnTo>
                <a:lnTo>
                  <a:pt x="361" y="365"/>
                </a:lnTo>
                <a:lnTo>
                  <a:pt x="361" y="365"/>
                </a:lnTo>
                <a:lnTo>
                  <a:pt x="375" y="369"/>
                </a:lnTo>
                <a:lnTo>
                  <a:pt x="388" y="370"/>
                </a:lnTo>
                <a:lnTo>
                  <a:pt x="404" y="373"/>
                </a:lnTo>
                <a:lnTo>
                  <a:pt x="404" y="373"/>
                </a:lnTo>
                <a:lnTo>
                  <a:pt x="418" y="373"/>
                </a:lnTo>
                <a:lnTo>
                  <a:pt x="431" y="371"/>
                </a:lnTo>
                <a:lnTo>
                  <a:pt x="442" y="369"/>
                </a:lnTo>
                <a:lnTo>
                  <a:pt x="457" y="383"/>
                </a:lnTo>
                <a:lnTo>
                  <a:pt x="457" y="383"/>
                </a:lnTo>
                <a:lnTo>
                  <a:pt x="462" y="398"/>
                </a:lnTo>
                <a:lnTo>
                  <a:pt x="469" y="415"/>
                </a:lnTo>
                <a:lnTo>
                  <a:pt x="469" y="415"/>
                </a:lnTo>
                <a:lnTo>
                  <a:pt x="469" y="419"/>
                </a:lnTo>
                <a:lnTo>
                  <a:pt x="467" y="426"/>
                </a:lnTo>
                <a:lnTo>
                  <a:pt x="458" y="448"/>
                </a:lnTo>
                <a:lnTo>
                  <a:pt x="455" y="461"/>
                </a:lnTo>
                <a:lnTo>
                  <a:pt x="450" y="474"/>
                </a:lnTo>
                <a:lnTo>
                  <a:pt x="448" y="486"/>
                </a:lnTo>
                <a:lnTo>
                  <a:pt x="446" y="498"/>
                </a:lnTo>
                <a:lnTo>
                  <a:pt x="446" y="498"/>
                </a:lnTo>
                <a:lnTo>
                  <a:pt x="445" y="517"/>
                </a:lnTo>
                <a:lnTo>
                  <a:pt x="442" y="532"/>
                </a:lnTo>
                <a:lnTo>
                  <a:pt x="432" y="565"/>
                </a:lnTo>
                <a:lnTo>
                  <a:pt x="432" y="565"/>
                </a:lnTo>
                <a:lnTo>
                  <a:pt x="429" y="579"/>
                </a:lnTo>
                <a:lnTo>
                  <a:pt x="426" y="595"/>
                </a:lnTo>
                <a:lnTo>
                  <a:pt x="424" y="632"/>
                </a:lnTo>
                <a:lnTo>
                  <a:pt x="421" y="669"/>
                </a:lnTo>
                <a:lnTo>
                  <a:pt x="421" y="695"/>
                </a:lnTo>
                <a:lnTo>
                  <a:pt x="421" y="695"/>
                </a:lnTo>
                <a:lnTo>
                  <a:pt x="420" y="706"/>
                </a:lnTo>
                <a:lnTo>
                  <a:pt x="418" y="719"/>
                </a:lnTo>
                <a:lnTo>
                  <a:pt x="407" y="748"/>
                </a:lnTo>
                <a:lnTo>
                  <a:pt x="396" y="775"/>
                </a:lnTo>
                <a:lnTo>
                  <a:pt x="393" y="786"/>
                </a:lnTo>
                <a:lnTo>
                  <a:pt x="390" y="793"/>
                </a:lnTo>
                <a:lnTo>
                  <a:pt x="390" y="793"/>
                </a:lnTo>
                <a:lnTo>
                  <a:pt x="387" y="808"/>
                </a:lnTo>
                <a:lnTo>
                  <a:pt x="381" y="829"/>
                </a:lnTo>
                <a:lnTo>
                  <a:pt x="363" y="881"/>
                </a:lnTo>
                <a:lnTo>
                  <a:pt x="363" y="881"/>
                </a:lnTo>
                <a:lnTo>
                  <a:pt x="358" y="897"/>
                </a:lnTo>
                <a:lnTo>
                  <a:pt x="353" y="913"/>
                </a:lnTo>
                <a:lnTo>
                  <a:pt x="345" y="949"/>
                </a:lnTo>
                <a:lnTo>
                  <a:pt x="339" y="979"/>
                </a:lnTo>
                <a:lnTo>
                  <a:pt x="338" y="992"/>
                </a:lnTo>
                <a:lnTo>
                  <a:pt x="338" y="992"/>
                </a:lnTo>
                <a:lnTo>
                  <a:pt x="337" y="993"/>
                </a:lnTo>
                <a:lnTo>
                  <a:pt x="334" y="994"/>
                </a:lnTo>
                <a:lnTo>
                  <a:pt x="328" y="995"/>
                </a:lnTo>
                <a:lnTo>
                  <a:pt x="320" y="997"/>
                </a:lnTo>
                <a:lnTo>
                  <a:pt x="314" y="999"/>
                </a:lnTo>
                <a:lnTo>
                  <a:pt x="314" y="999"/>
                </a:lnTo>
                <a:lnTo>
                  <a:pt x="312" y="1000"/>
                </a:lnTo>
                <a:lnTo>
                  <a:pt x="309" y="1002"/>
                </a:lnTo>
                <a:lnTo>
                  <a:pt x="307" y="1010"/>
                </a:lnTo>
                <a:lnTo>
                  <a:pt x="306" y="1018"/>
                </a:lnTo>
                <a:lnTo>
                  <a:pt x="306" y="1028"/>
                </a:lnTo>
                <a:lnTo>
                  <a:pt x="306" y="1028"/>
                </a:lnTo>
                <a:lnTo>
                  <a:pt x="308" y="1032"/>
                </a:lnTo>
                <a:lnTo>
                  <a:pt x="311" y="1037"/>
                </a:lnTo>
                <a:lnTo>
                  <a:pt x="313" y="1041"/>
                </a:lnTo>
                <a:lnTo>
                  <a:pt x="317" y="1044"/>
                </a:lnTo>
                <a:lnTo>
                  <a:pt x="325" y="1050"/>
                </a:lnTo>
                <a:lnTo>
                  <a:pt x="332" y="1055"/>
                </a:lnTo>
                <a:lnTo>
                  <a:pt x="332" y="1055"/>
                </a:lnTo>
                <a:lnTo>
                  <a:pt x="342" y="1061"/>
                </a:lnTo>
                <a:lnTo>
                  <a:pt x="356" y="1069"/>
                </a:lnTo>
                <a:lnTo>
                  <a:pt x="373" y="1075"/>
                </a:lnTo>
                <a:lnTo>
                  <a:pt x="380" y="1079"/>
                </a:lnTo>
                <a:lnTo>
                  <a:pt x="387" y="1080"/>
                </a:lnTo>
                <a:lnTo>
                  <a:pt x="387" y="1080"/>
                </a:lnTo>
                <a:lnTo>
                  <a:pt x="393" y="1080"/>
                </a:lnTo>
                <a:lnTo>
                  <a:pt x="400" y="1080"/>
                </a:lnTo>
                <a:lnTo>
                  <a:pt x="412" y="1078"/>
                </a:lnTo>
                <a:lnTo>
                  <a:pt x="421" y="1073"/>
                </a:lnTo>
                <a:lnTo>
                  <a:pt x="429" y="1067"/>
                </a:lnTo>
                <a:lnTo>
                  <a:pt x="429" y="1067"/>
                </a:lnTo>
                <a:lnTo>
                  <a:pt x="431" y="1063"/>
                </a:lnTo>
                <a:lnTo>
                  <a:pt x="432" y="1056"/>
                </a:lnTo>
                <a:lnTo>
                  <a:pt x="434" y="1041"/>
                </a:lnTo>
                <a:lnTo>
                  <a:pt x="434" y="1019"/>
                </a:lnTo>
                <a:lnTo>
                  <a:pt x="439" y="1010"/>
                </a:lnTo>
                <a:lnTo>
                  <a:pt x="496" y="1000"/>
                </a:lnTo>
                <a:lnTo>
                  <a:pt x="487" y="1011"/>
                </a:lnTo>
                <a:lnTo>
                  <a:pt x="488" y="1030"/>
                </a:lnTo>
                <a:lnTo>
                  <a:pt x="488" y="1030"/>
                </a:lnTo>
                <a:lnTo>
                  <a:pt x="489" y="1035"/>
                </a:lnTo>
                <a:lnTo>
                  <a:pt x="493" y="1038"/>
                </a:lnTo>
                <a:lnTo>
                  <a:pt x="496" y="1041"/>
                </a:lnTo>
                <a:lnTo>
                  <a:pt x="501" y="1043"/>
                </a:lnTo>
                <a:lnTo>
                  <a:pt x="510" y="1047"/>
                </a:lnTo>
                <a:lnTo>
                  <a:pt x="513" y="1047"/>
                </a:lnTo>
                <a:lnTo>
                  <a:pt x="513" y="1047"/>
                </a:lnTo>
                <a:lnTo>
                  <a:pt x="521" y="1054"/>
                </a:lnTo>
                <a:lnTo>
                  <a:pt x="535" y="1064"/>
                </a:lnTo>
                <a:lnTo>
                  <a:pt x="535" y="1064"/>
                </a:lnTo>
                <a:lnTo>
                  <a:pt x="538" y="1067"/>
                </a:lnTo>
                <a:lnTo>
                  <a:pt x="545" y="1068"/>
                </a:lnTo>
                <a:lnTo>
                  <a:pt x="555" y="1069"/>
                </a:lnTo>
                <a:lnTo>
                  <a:pt x="567" y="1070"/>
                </a:lnTo>
                <a:lnTo>
                  <a:pt x="587" y="1069"/>
                </a:lnTo>
                <a:lnTo>
                  <a:pt x="595" y="1067"/>
                </a:lnTo>
                <a:lnTo>
                  <a:pt x="601" y="1064"/>
                </a:lnTo>
                <a:lnTo>
                  <a:pt x="601" y="1064"/>
                </a:lnTo>
                <a:lnTo>
                  <a:pt x="602" y="1063"/>
                </a:lnTo>
                <a:lnTo>
                  <a:pt x="605" y="1061"/>
                </a:lnTo>
                <a:lnTo>
                  <a:pt x="606" y="1053"/>
                </a:lnTo>
                <a:lnTo>
                  <a:pt x="607" y="1042"/>
                </a:lnTo>
                <a:lnTo>
                  <a:pt x="607" y="1031"/>
                </a:lnTo>
                <a:lnTo>
                  <a:pt x="607" y="1010"/>
                </a:lnTo>
                <a:lnTo>
                  <a:pt x="606" y="998"/>
                </a:lnTo>
                <a:lnTo>
                  <a:pt x="606" y="998"/>
                </a:lnTo>
                <a:lnTo>
                  <a:pt x="606" y="993"/>
                </a:lnTo>
                <a:lnTo>
                  <a:pt x="608" y="986"/>
                </a:lnTo>
                <a:lnTo>
                  <a:pt x="611" y="981"/>
                </a:lnTo>
                <a:lnTo>
                  <a:pt x="613" y="979"/>
                </a:lnTo>
                <a:lnTo>
                  <a:pt x="614" y="977"/>
                </a:lnTo>
                <a:lnTo>
                  <a:pt x="614" y="977"/>
                </a:lnTo>
                <a:lnTo>
                  <a:pt x="616" y="977"/>
                </a:lnTo>
                <a:lnTo>
                  <a:pt x="616" y="975"/>
                </a:lnTo>
                <a:lnTo>
                  <a:pt x="614" y="970"/>
                </a:lnTo>
                <a:lnTo>
                  <a:pt x="613" y="960"/>
                </a:lnTo>
                <a:lnTo>
                  <a:pt x="613" y="960"/>
                </a:lnTo>
                <a:lnTo>
                  <a:pt x="613" y="956"/>
                </a:lnTo>
                <a:lnTo>
                  <a:pt x="616" y="952"/>
                </a:lnTo>
                <a:lnTo>
                  <a:pt x="621" y="942"/>
                </a:lnTo>
                <a:lnTo>
                  <a:pt x="629" y="931"/>
                </a:lnTo>
                <a:lnTo>
                  <a:pt x="635" y="924"/>
                </a:lnTo>
                <a:lnTo>
                  <a:pt x="635" y="924"/>
                </a:lnTo>
                <a:lnTo>
                  <a:pt x="636" y="922"/>
                </a:lnTo>
                <a:lnTo>
                  <a:pt x="636" y="916"/>
                </a:lnTo>
                <a:lnTo>
                  <a:pt x="635" y="899"/>
                </a:lnTo>
                <a:lnTo>
                  <a:pt x="632" y="882"/>
                </a:lnTo>
                <a:lnTo>
                  <a:pt x="631" y="872"/>
                </a:lnTo>
                <a:lnTo>
                  <a:pt x="631" y="872"/>
                </a:lnTo>
                <a:lnTo>
                  <a:pt x="629" y="858"/>
                </a:lnTo>
                <a:lnTo>
                  <a:pt x="629" y="835"/>
                </a:lnTo>
                <a:lnTo>
                  <a:pt x="627" y="808"/>
                </a:lnTo>
                <a:lnTo>
                  <a:pt x="630" y="786"/>
                </a:lnTo>
                <a:lnTo>
                  <a:pt x="630" y="786"/>
                </a:lnTo>
                <a:lnTo>
                  <a:pt x="632" y="775"/>
                </a:lnTo>
                <a:lnTo>
                  <a:pt x="636" y="760"/>
                </a:lnTo>
                <a:lnTo>
                  <a:pt x="649" y="718"/>
                </a:lnTo>
                <a:lnTo>
                  <a:pt x="664" y="674"/>
                </a:lnTo>
                <a:lnTo>
                  <a:pt x="676" y="635"/>
                </a:lnTo>
                <a:lnTo>
                  <a:pt x="676" y="635"/>
                </a:lnTo>
                <a:lnTo>
                  <a:pt x="689" y="587"/>
                </a:lnTo>
                <a:lnTo>
                  <a:pt x="707" y="520"/>
                </a:lnTo>
                <a:lnTo>
                  <a:pt x="716" y="486"/>
                </a:lnTo>
                <a:lnTo>
                  <a:pt x="722" y="455"/>
                </a:lnTo>
                <a:lnTo>
                  <a:pt x="726" y="427"/>
                </a:lnTo>
                <a:lnTo>
                  <a:pt x="727" y="417"/>
                </a:lnTo>
                <a:lnTo>
                  <a:pt x="727" y="407"/>
                </a:lnTo>
                <a:lnTo>
                  <a:pt x="727" y="407"/>
                </a:lnTo>
                <a:lnTo>
                  <a:pt x="725" y="392"/>
                </a:lnTo>
                <a:lnTo>
                  <a:pt x="722" y="375"/>
                </a:lnTo>
                <a:lnTo>
                  <a:pt x="718" y="359"/>
                </a:lnTo>
                <a:lnTo>
                  <a:pt x="713" y="345"/>
                </a:lnTo>
                <a:lnTo>
                  <a:pt x="705" y="323"/>
                </a:lnTo>
                <a:lnTo>
                  <a:pt x="701" y="313"/>
                </a:lnTo>
                <a:lnTo>
                  <a:pt x="701" y="313"/>
                </a:lnTo>
                <a:lnTo>
                  <a:pt x="697" y="298"/>
                </a:lnTo>
                <a:lnTo>
                  <a:pt x="694" y="286"/>
                </a:lnTo>
                <a:lnTo>
                  <a:pt x="694" y="282"/>
                </a:lnTo>
                <a:lnTo>
                  <a:pt x="694" y="281"/>
                </a:lnTo>
                <a:lnTo>
                  <a:pt x="694" y="281"/>
                </a:lnTo>
                <a:lnTo>
                  <a:pt x="695" y="280"/>
                </a:lnTo>
                <a:lnTo>
                  <a:pt x="695" y="280"/>
                </a:lnTo>
                <a:lnTo>
                  <a:pt x="694" y="276"/>
                </a:lnTo>
                <a:lnTo>
                  <a:pt x="693" y="271"/>
                </a:lnTo>
                <a:lnTo>
                  <a:pt x="693" y="271"/>
                </a:lnTo>
                <a:lnTo>
                  <a:pt x="689" y="261"/>
                </a:lnTo>
                <a:lnTo>
                  <a:pt x="685" y="251"/>
                </a:lnTo>
                <a:lnTo>
                  <a:pt x="681" y="238"/>
                </a:lnTo>
                <a:lnTo>
                  <a:pt x="681" y="238"/>
                </a:lnTo>
                <a:lnTo>
                  <a:pt x="677" y="230"/>
                </a:lnTo>
                <a:lnTo>
                  <a:pt x="668" y="215"/>
                </a:lnTo>
                <a:lnTo>
                  <a:pt x="643" y="180"/>
                </a:lnTo>
                <a:lnTo>
                  <a:pt x="616" y="145"/>
                </a:lnTo>
                <a:lnTo>
                  <a:pt x="607" y="132"/>
                </a:lnTo>
                <a:lnTo>
                  <a:pt x="601" y="125"/>
                </a:lnTo>
                <a:lnTo>
                  <a:pt x="601" y="125"/>
                </a:lnTo>
                <a:lnTo>
                  <a:pt x="599" y="121"/>
                </a:lnTo>
                <a:lnTo>
                  <a:pt x="595" y="118"/>
                </a:lnTo>
                <a:lnTo>
                  <a:pt x="588" y="112"/>
                </a:lnTo>
                <a:lnTo>
                  <a:pt x="580" y="107"/>
                </a:lnTo>
                <a:lnTo>
                  <a:pt x="577" y="105"/>
                </a:lnTo>
                <a:lnTo>
                  <a:pt x="576" y="102"/>
                </a:lnTo>
                <a:lnTo>
                  <a:pt x="576" y="102"/>
                </a:lnTo>
                <a:lnTo>
                  <a:pt x="574" y="100"/>
                </a:lnTo>
                <a:lnTo>
                  <a:pt x="570" y="98"/>
                </a:lnTo>
                <a:lnTo>
                  <a:pt x="557" y="92"/>
                </a:lnTo>
                <a:lnTo>
                  <a:pt x="532" y="82"/>
                </a:lnTo>
                <a:lnTo>
                  <a:pt x="532" y="82"/>
                </a:lnTo>
                <a:lnTo>
                  <a:pt x="517" y="78"/>
                </a:lnTo>
                <a:lnTo>
                  <a:pt x="494" y="75"/>
                </a:lnTo>
                <a:lnTo>
                  <a:pt x="474" y="73"/>
                </a:lnTo>
                <a:lnTo>
                  <a:pt x="467" y="71"/>
                </a:lnTo>
                <a:lnTo>
                  <a:pt x="464" y="73"/>
                </a:lnTo>
                <a:lnTo>
                  <a:pt x="464" y="73"/>
                </a:lnTo>
                <a:lnTo>
                  <a:pt x="463" y="73"/>
                </a:lnTo>
                <a:lnTo>
                  <a:pt x="462" y="71"/>
                </a:lnTo>
                <a:lnTo>
                  <a:pt x="458" y="68"/>
                </a:lnTo>
                <a:lnTo>
                  <a:pt x="449" y="55"/>
                </a:lnTo>
                <a:lnTo>
                  <a:pt x="449" y="55"/>
                </a:lnTo>
                <a:lnTo>
                  <a:pt x="445" y="51"/>
                </a:lnTo>
                <a:lnTo>
                  <a:pt x="440" y="50"/>
                </a:lnTo>
                <a:lnTo>
                  <a:pt x="436" y="49"/>
                </a:lnTo>
                <a:lnTo>
                  <a:pt x="431" y="49"/>
                </a:lnTo>
                <a:lnTo>
                  <a:pt x="421" y="50"/>
                </a:lnTo>
                <a:lnTo>
                  <a:pt x="414" y="52"/>
                </a:lnTo>
                <a:lnTo>
                  <a:pt x="414" y="52"/>
                </a:lnTo>
                <a:lnTo>
                  <a:pt x="412" y="51"/>
                </a:lnTo>
                <a:lnTo>
                  <a:pt x="409" y="50"/>
                </a:lnTo>
                <a:lnTo>
                  <a:pt x="402" y="46"/>
                </a:lnTo>
                <a:lnTo>
                  <a:pt x="395" y="39"/>
                </a:lnTo>
                <a:lnTo>
                  <a:pt x="375" y="36"/>
                </a:lnTo>
                <a:lnTo>
                  <a:pt x="375" y="36"/>
                </a:lnTo>
                <a:lnTo>
                  <a:pt x="373" y="30"/>
                </a:lnTo>
                <a:lnTo>
                  <a:pt x="365" y="18"/>
                </a:lnTo>
                <a:lnTo>
                  <a:pt x="361" y="12"/>
                </a:lnTo>
                <a:lnTo>
                  <a:pt x="356" y="6"/>
                </a:lnTo>
                <a:lnTo>
                  <a:pt x="350" y="1"/>
                </a:lnTo>
                <a:lnTo>
                  <a:pt x="344" y="0"/>
                </a:lnTo>
                <a:lnTo>
                  <a:pt x="344" y="0"/>
                </a:lnTo>
                <a:lnTo>
                  <a:pt x="340" y="0"/>
                </a:lnTo>
                <a:lnTo>
                  <a:pt x="336" y="0"/>
                </a:lnTo>
                <a:lnTo>
                  <a:pt x="323" y="5"/>
                </a:lnTo>
                <a:lnTo>
                  <a:pt x="308" y="11"/>
                </a:lnTo>
                <a:lnTo>
                  <a:pt x="292" y="18"/>
                </a:lnTo>
                <a:lnTo>
                  <a:pt x="276" y="26"/>
                </a:lnTo>
                <a:lnTo>
                  <a:pt x="263" y="36"/>
                </a:lnTo>
                <a:lnTo>
                  <a:pt x="252" y="43"/>
                </a:lnTo>
                <a:lnTo>
                  <a:pt x="249" y="46"/>
                </a:lnTo>
                <a:lnTo>
                  <a:pt x="247" y="49"/>
                </a:lnTo>
                <a:lnTo>
                  <a:pt x="247" y="49"/>
                </a:lnTo>
                <a:lnTo>
                  <a:pt x="244" y="58"/>
                </a:lnTo>
                <a:lnTo>
                  <a:pt x="244" y="65"/>
                </a:lnTo>
                <a:lnTo>
                  <a:pt x="246" y="76"/>
                </a:lnTo>
                <a:lnTo>
                  <a:pt x="250" y="92"/>
                </a:lnTo>
                <a:lnTo>
                  <a:pt x="250" y="92"/>
                </a:lnTo>
                <a:lnTo>
                  <a:pt x="259" y="134"/>
                </a:lnTo>
                <a:lnTo>
                  <a:pt x="264" y="157"/>
                </a:lnTo>
                <a:lnTo>
                  <a:pt x="264" y="157"/>
                </a:lnTo>
                <a:close/>
                <a:moveTo>
                  <a:pt x="191" y="625"/>
                </a:moveTo>
                <a:lnTo>
                  <a:pt x="225" y="623"/>
                </a:lnTo>
                <a:lnTo>
                  <a:pt x="231" y="632"/>
                </a:lnTo>
                <a:lnTo>
                  <a:pt x="246" y="855"/>
                </a:lnTo>
                <a:lnTo>
                  <a:pt x="221" y="900"/>
                </a:lnTo>
                <a:lnTo>
                  <a:pt x="174" y="904"/>
                </a:lnTo>
                <a:lnTo>
                  <a:pt x="187" y="888"/>
                </a:lnTo>
                <a:lnTo>
                  <a:pt x="165" y="866"/>
                </a:lnTo>
                <a:lnTo>
                  <a:pt x="155" y="714"/>
                </a:lnTo>
                <a:lnTo>
                  <a:pt x="163" y="694"/>
                </a:lnTo>
                <a:lnTo>
                  <a:pt x="162" y="675"/>
                </a:lnTo>
                <a:lnTo>
                  <a:pt x="191" y="625"/>
                </a:lnTo>
                <a:close/>
                <a:moveTo>
                  <a:pt x="149" y="629"/>
                </a:moveTo>
                <a:lnTo>
                  <a:pt x="133" y="673"/>
                </a:lnTo>
                <a:lnTo>
                  <a:pt x="130" y="687"/>
                </a:lnTo>
                <a:lnTo>
                  <a:pt x="130" y="687"/>
                </a:lnTo>
                <a:lnTo>
                  <a:pt x="126" y="704"/>
                </a:lnTo>
                <a:lnTo>
                  <a:pt x="124" y="716"/>
                </a:lnTo>
                <a:lnTo>
                  <a:pt x="122" y="720"/>
                </a:lnTo>
                <a:lnTo>
                  <a:pt x="122" y="720"/>
                </a:lnTo>
                <a:lnTo>
                  <a:pt x="119" y="736"/>
                </a:lnTo>
                <a:lnTo>
                  <a:pt x="113" y="767"/>
                </a:lnTo>
                <a:lnTo>
                  <a:pt x="105" y="813"/>
                </a:lnTo>
                <a:lnTo>
                  <a:pt x="90" y="881"/>
                </a:lnTo>
                <a:lnTo>
                  <a:pt x="32" y="861"/>
                </a:lnTo>
                <a:lnTo>
                  <a:pt x="130" y="625"/>
                </a:lnTo>
                <a:lnTo>
                  <a:pt x="130" y="625"/>
                </a:lnTo>
                <a:lnTo>
                  <a:pt x="139" y="626"/>
                </a:lnTo>
                <a:lnTo>
                  <a:pt x="146" y="626"/>
                </a:lnTo>
                <a:lnTo>
                  <a:pt x="149" y="627"/>
                </a:lnTo>
                <a:lnTo>
                  <a:pt x="149" y="629"/>
                </a:lnTo>
                <a:lnTo>
                  <a:pt x="149" y="629"/>
                </a:lnTo>
                <a:close/>
                <a:moveTo>
                  <a:pt x="145" y="710"/>
                </a:moveTo>
                <a:lnTo>
                  <a:pt x="153" y="895"/>
                </a:lnTo>
                <a:lnTo>
                  <a:pt x="99" y="882"/>
                </a:lnTo>
                <a:lnTo>
                  <a:pt x="131" y="716"/>
                </a:lnTo>
                <a:lnTo>
                  <a:pt x="145" y="710"/>
                </a:lnTo>
                <a:close/>
                <a:moveTo>
                  <a:pt x="524" y="779"/>
                </a:moveTo>
                <a:lnTo>
                  <a:pt x="524" y="779"/>
                </a:lnTo>
                <a:lnTo>
                  <a:pt x="525" y="805"/>
                </a:lnTo>
                <a:lnTo>
                  <a:pt x="526" y="823"/>
                </a:lnTo>
                <a:lnTo>
                  <a:pt x="527" y="831"/>
                </a:lnTo>
                <a:lnTo>
                  <a:pt x="527" y="831"/>
                </a:lnTo>
                <a:lnTo>
                  <a:pt x="532" y="843"/>
                </a:lnTo>
                <a:lnTo>
                  <a:pt x="535" y="850"/>
                </a:lnTo>
                <a:lnTo>
                  <a:pt x="535" y="854"/>
                </a:lnTo>
                <a:lnTo>
                  <a:pt x="533" y="855"/>
                </a:lnTo>
                <a:lnTo>
                  <a:pt x="533" y="855"/>
                </a:lnTo>
                <a:lnTo>
                  <a:pt x="532" y="857"/>
                </a:lnTo>
                <a:lnTo>
                  <a:pt x="532" y="863"/>
                </a:lnTo>
                <a:lnTo>
                  <a:pt x="531" y="877"/>
                </a:lnTo>
                <a:lnTo>
                  <a:pt x="532" y="898"/>
                </a:lnTo>
                <a:lnTo>
                  <a:pt x="507" y="881"/>
                </a:lnTo>
                <a:lnTo>
                  <a:pt x="507" y="881"/>
                </a:lnTo>
                <a:lnTo>
                  <a:pt x="506" y="855"/>
                </a:lnTo>
                <a:lnTo>
                  <a:pt x="505" y="836"/>
                </a:lnTo>
                <a:lnTo>
                  <a:pt x="504" y="831"/>
                </a:lnTo>
                <a:lnTo>
                  <a:pt x="504" y="829"/>
                </a:lnTo>
                <a:lnTo>
                  <a:pt x="504" y="829"/>
                </a:lnTo>
                <a:lnTo>
                  <a:pt x="504" y="826"/>
                </a:lnTo>
                <a:lnTo>
                  <a:pt x="505" y="820"/>
                </a:lnTo>
                <a:lnTo>
                  <a:pt x="512" y="804"/>
                </a:lnTo>
                <a:lnTo>
                  <a:pt x="524" y="779"/>
                </a:lnTo>
                <a:lnTo>
                  <a:pt x="524" y="77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2017-10-09T06:01:06Z</dcterms:modified>
  <cp:category/>
</cp:coreProperties>
</file>